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4AD4B1-4278-43A2-BEC3-69C64D1E63C5}" v="37" dt="2024-06-10T16:16:12.710"/>
    <p1510:client id="{B25013BA-200B-4C01-9BA7-C85D1CF4CE9E}" v="1" dt="2024-06-10T14:39:20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s, Timothy" userId="3ef2b60d-919c-4b27-8284-56f881f13146" providerId="ADAL" clId="{824AD4B1-4278-43A2-BEC3-69C64D1E63C5}"/>
    <pc:docChg chg="custSel addSld modSld">
      <pc:chgData name="Stephens, Timothy" userId="3ef2b60d-919c-4b27-8284-56f881f13146" providerId="ADAL" clId="{824AD4B1-4278-43A2-BEC3-69C64D1E63C5}" dt="2024-06-10T16:16:28.260" v="144" actId="14100"/>
      <pc:docMkLst>
        <pc:docMk/>
      </pc:docMkLst>
      <pc:sldChg chg="modSp">
        <pc:chgData name="Stephens, Timothy" userId="3ef2b60d-919c-4b27-8284-56f881f13146" providerId="ADAL" clId="{824AD4B1-4278-43A2-BEC3-69C64D1E63C5}" dt="2024-06-10T13:53:08.755" v="99" actId="20577"/>
        <pc:sldMkLst>
          <pc:docMk/>
          <pc:sldMk cId="2953234502" sldId="258"/>
        </pc:sldMkLst>
        <pc:graphicFrameChg chg="mod">
          <ac:chgData name="Stephens, Timothy" userId="3ef2b60d-919c-4b27-8284-56f881f13146" providerId="ADAL" clId="{824AD4B1-4278-43A2-BEC3-69C64D1E63C5}" dt="2024-06-10T13:53:08.755" v="99" actId="20577"/>
          <ac:graphicFrameMkLst>
            <pc:docMk/>
            <pc:sldMk cId="2953234502" sldId="258"/>
            <ac:graphicFrameMk id="5" creationId="{25FAE894-40C1-6DD9-72AA-F55476AD39AD}"/>
          </ac:graphicFrameMkLst>
        </pc:graphicFrameChg>
      </pc:sldChg>
      <pc:sldChg chg="modSp mod">
        <pc:chgData name="Stephens, Timothy" userId="3ef2b60d-919c-4b27-8284-56f881f13146" providerId="ADAL" clId="{824AD4B1-4278-43A2-BEC3-69C64D1E63C5}" dt="2024-06-10T13:52:28.818" v="65" actId="20577"/>
        <pc:sldMkLst>
          <pc:docMk/>
          <pc:sldMk cId="3040376790" sldId="259"/>
        </pc:sldMkLst>
        <pc:spChg chg="mod">
          <ac:chgData name="Stephens, Timothy" userId="3ef2b60d-919c-4b27-8284-56f881f13146" providerId="ADAL" clId="{824AD4B1-4278-43A2-BEC3-69C64D1E63C5}" dt="2024-06-10T13:52:28.818" v="65" actId="20577"/>
          <ac:spMkLst>
            <pc:docMk/>
            <pc:sldMk cId="3040376790" sldId="259"/>
            <ac:spMk id="3" creationId="{350A6DE0-F157-8A72-A6AB-4BB83C34257D}"/>
          </ac:spMkLst>
        </pc:spChg>
      </pc:sldChg>
      <pc:sldChg chg="addSp delSp modSp new mod">
        <pc:chgData name="Stephens, Timothy" userId="3ef2b60d-919c-4b27-8284-56f881f13146" providerId="ADAL" clId="{824AD4B1-4278-43A2-BEC3-69C64D1E63C5}" dt="2024-06-10T16:16:28.260" v="144" actId="14100"/>
        <pc:sldMkLst>
          <pc:docMk/>
          <pc:sldMk cId="2420889951" sldId="262"/>
        </pc:sldMkLst>
        <pc:spChg chg="mod">
          <ac:chgData name="Stephens, Timothy" userId="3ef2b60d-919c-4b27-8284-56f881f13146" providerId="ADAL" clId="{824AD4B1-4278-43A2-BEC3-69C64D1E63C5}" dt="2024-06-10T16:15:44.340" v="140" actId="20577"/>
          <ac:spMkLst>
            <pc:docMk/>
            <pc:sldMk cId="2420889951" sldId="262"/>
            <ac:spMk id="2" creationId="{871651B8-434F-5A6C-E3F1-E841D4BDB45D}"/>
          </ac:spMkLst>
        </pc:spChg>
        <pc:spChg chg="del">
          <ac:chgData name="Stephens, Timothy" userId="3ef2b60d-919c-4b27-8284-56f881f13146" providerId="ADAL" clId="{824AD4B1-4278-43A2-BEC3-69C64D1E63C5}" dt="2024-06-10T16:16:12.710" v="141"/>
          <ac:spMkLst>
            <pc:docMk/>
            <pc:sldMk cId="2420889951" sldId="262"/>
            <ac:spMk id="3" creationId="{29FA0F7B-1E99-5DA8-B3B8-55ECDD9A4A4C}"/>
          </ac:spMkLst>
        </pc:spChg>
        <pc:picChg chg="add mod">
          <ac:chgData name="Stephens, Timothy" userId="3ef2b60d-919c-4b27-8284-56f881f13146" providerId="ADAL" clId="{824AD4B1-4278-43A2-BEC3-69C64D1E63C5}" dt="2024-06-10T16:16:28.260" v="144" actId="14100"/>
          <ac:picMkLst>
            <pc:docMk/>
            <pc:sldMk cId="2420889951" sldId="262"/>
            <ac:picMk id="4" creationId="{C009B35F-63A3-901A-BFF5-E78690AC9FB2}"/>
          </ac:picMkLst>
        </pc:picChg>
      </pc:sldChg>
    </pc:docChg>
  </pc:docChgLst>
  <pc:docChgLst>
    <pc:chgData name="Stephens, Timothy" userId="3ef2b60d-919c-4b27-8284-56f881f13146" providerId="ADAL" clId="{B25013BA-200B-4C01-9BA7-C85D1CF4CE9E}"/>
    <pc:docChg chg="custSel modSld">
      <pc:chgData name="Stephens, Timothy" userId="3ef2b60d-919c-4b27-8284-56f881f13146" providerId="ADAL" clId="{B25013BA-200B-4C01-9BA7-C85D1CF4CE9E}" dt="2024-06-10T14:39:19.975" v="11" actId="20577"/>
      <pc:docMkLst>
        <pc:docMk/>
      </pc:docMkLst>
      <pc:sldChg chg="modSp mod">
        <pc:chgData name="Stephens, Timothy" userId="3ef2b60d-919c-4b27-8284-56f881f13146" providerId="ADAL" clId="{B25013BA-200B-4C01-9BA7-C85D1CF4CE9E}" dt="2024-06-10T14:39:19.975" v="11" actId="20577"/>
        <pc:sldMkLst>
          <pc:docMk/>
          <pc:sldMk cId="3040376790" sldId="259"/>
        </pc:sldMkLst>
        <pc:spChg chg="mod">
          <ac:chgData name="Stephens, Timothy" userId="3ef2b60d-919c-4b27-8284-56f881f13146" providerId="ADAL" clId="{B25013BA-200B-4C01-9BA7-C85D1CF4CE9E}" dt="2024-06-10T14:39:19.975" v="11" actId="20577"/>
          <ac:spMkLst>
            <pc:docMk/>
            <pc:sldMk cId="3040376790" sldId="259"/>
            <ac:spMk id="3" creationId="{350A6DE0-F157-8A72-A6AB-4BB83C34257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7506CB-AB51-436B-9A6B-27C4E8D5470C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F820B36-02F5-423B-A0AF-DFFC7D5B3461}">
      <dgm:prSet/>
      <dgm:spPr/>
      <dgm:t>
        <a:bodyPr/>
        <a:lstStyle/>
        <a:p>
          <a:r>
            <a:rPr lang="en-US"/>
            <a:t>What is a micro-controller?</a:t>
          </a:r>
        </a:p>
      </dgm:t>
    </dgm:pt>
    <dgm:pt modelId="{140CE9D7-8520-480D-A535-142C7E2306A8}" type="parTrans" cxnId="{E946275A-438D-428D-90C0-07261B0501E0}">
      <dgm:prSet/>
      <dgm:spPr/>
      <dgm:t>
        <a:bodyPr/>
        <a:lstStyle/>
        <a:p>
          <a:endParaRPr lang="en-US"/>
        </a:p>
      </dgm:t>
    </dgm:pt>
    <dgm:pt modelId="{81623ED9-499A-4B27-9A8F-AB01A74DFC15}" type="sibTrans" cxnId="{E946275A-438D-428D-90C0-07261B0501E0}">
      <dgm:prSet/>
      <dgm:spPr/>
      <dgm:t>
        <a:bodyPr/>
        <a:lstStyle/>
        <a:p>
          <a:endParaRPr lang="en-US"/>
        </a:p>
      </dgm:t>
    </dgm:pt>
    <dgm:pt modelId="{DF0503A7-2395-4987-B66E-8F3780271BBD}">
      <dgm:prSet/>
      <dgm:spPr/>
      <dgm:t>
        <a:bodyPr/>
        <a:lstStyle/>
        <a:p>
          <a:r>
            <a:rPr lang="en-US"/>
            <a:t>What’s in the box?</a:t>
          </a:r>
        </a:p>
      </dgm:t>
    </dgm:pt>
    <dgm:pt modelId="{92B77164-BBFA-4C31-89E3-9DC706437715}" type="parTrans" cxnId="{BDE28082-FFEA-4329-9A6C-7105030D0277}">
      <dgm:prSet/>
      <dgm:spPr/>
      <dgm:t>
        <a:bodyPr/>
        <a:lstStyle/>
        <a:p>
          <a:endParaRPr lang="en-US"/>
        </a:p>
      </dgm:t>
    </dgm:pt>
    <dgm:pt modelId="{9900A886-4343-495B-A815-B281719E7D39}" type="sibTrans" cxnId="{BDE28082-FFEA-4329-9A6C-7105030D0277}">
      <dgm:prSet/>
      <dgm:spPr/>
      <dgm:t>
        <a:bodyPr/>
        <a:lstStyle/>
        <a:p>
          <a:endParaRPr lang="en-US"/>
        </a:p>
      </dgm:t>
    </dgm:pt>
    <dgm:pt modelId="{C6816D31-B49C-4C74-AA26-330F76A8A4DF}">
      <dgm:prSet/>
      <dgm:spPr/>
      <dgm:t>
        <a:bodyPr/>
        <a:lstStyle/>
        <a:p>
          <a:r>
            <a:rPr lang="en-US"/>
            <a:t>Preparing your Raspberry Pi PICO</a:t>
          </a:r>
        </a:p>
      </dgm:t>
    </dgm:pt>
    <dgm:pt modelId="{D3EB6D16-C0C0-4C17-86FB-7F316A9C5065}" type="parTrans" cxnId="{3AEC575B-10AC-4B2C-9336-A2A6640D7B5C}">
      <dgm:prSet/>
      <dgm:spPr/>
      <dgm:t>
        <a:bodyPr/>
        <a:lstStyle/>
        <a:p>
          <a:endParaRPr lang="en-US"/>
        </a:p>
      </dgm:t>
    </dgm:pt>
    <dgm:pt modelId="{EF9ABDAF-00F9-413A-AF79-8C53A4D7FA28}" type="sibTrans" cxnId="{3AEC575B-10AC-4B2C-9336-A2A6640D7B5C}">
      <dgm:prSet/>
      <dgm:spPr/>
      <dgm:t>
        <a:bodyPr/>
        <a:lstStyle/>
        <a:p>
          <a:endParaRPr lang="en-US"/>
        </a:p>
      </dgm:t>
    </dgm:pt>
    <dgm:pt modelId="{79B488C1-F93C-48AB-B3A9-140D339DA4ED}">
      <dgm:prSet/>
      <dgm:spPr/>
      <dgm:t>
        <a:bodyPr/>
        <a:lstStyle/>
        <a:p>
          <a:r>
            <a:rPr lang="en-US"/>
            <a:t>Programming with MicroPython</a:t>
          </a:r>
        </a:p>
      </dgm:t>
    </dgm:pt>
    <dgm:pt modelId="{F6DFE416-7282-4D8E-B574-769C0D38335B}" type="parTrans" cxnId="{EA2AF97D-0C45-47AA-B02D-6EB49C965BFE}">
      <dgm:prSet/>
      <dgm:spPr/>
      <dgm:t>
        <a:bodyPr/>
        <a:lstStyle/>
        <a:p>
          <a:endParaRPr lang="en-US"/>
        </a:p>
      </dgm:t>
    </dgm:pt>
    <dgm:pt modelId="{1D14207D-E3B0-42B6-A17A-E17023391305}" type="sibTrans" cxnId="{EA2AF97D-0C45-47AA-B02D-6EB49C965BFE}">
      <dgm:prSet/>
      <dgm:spPr/>
      <dgm:t>
        <a:bodyPr/>
        <a:lstStyle/>
        <a:p>
          <a:endParaRPr lang="en-US"/>
        </a:p>
      </dgm:t>
    </dgm:pt>
    <dgm:pt modelId="{099464F1-30C6-4379-800E-A7761903C8FA}">
      <dgm:prSet/>
      <dgm:spPr/>
      <dgm:t>
        <a:bodyPr/>
        <a:lstStyle/>
        <a:p>
          <a:r>
            <a:rPr lang="en-US"/>
            <a:t>Your first program</a:t>
          </a:r>
        </a:p>
      </dgm:t>
    </dgm:pt>
    <dgm:pt modelId="{C153339C-5419-489B-A1A3-5CD12AF961BF}" type="parTrans" cxnId="{3E2FF671-2859-4F95-B301-546ED9600711}">
      <dgm:prSet/>
      <dgm:spPr/>
      <dgm:t>
        <a:bodyPr/>
        <a:lstStyle/>
        <a:p>
          <a:endParaRPr lang="en-US"/>
        </a:p>
      </dgm:t>
    </dgm:pt>
    <dgm:pt modelId="{564CD5F4-0981-41D9-8F78-CA61BB02C408}" type="sibTrans" cxnId="{3E2FF671-2859-4F95-B301-546ED9600711}">
      <dgm:prSet/>
      <dgm:spPr/>
      <dgm:t>
        <a:bodyPr/>
        <a:lstStyle/>
        <a:p>
          <a:endParaRPr lang="en-US"/>
        </a:p>
      </dgm:t>
    </dgm:pt>
    <dgm:pt modelId="{6199D7AE-0F2E-4BFE-90DC-ADE5A8701537}">
      <dgm:prSet/>
      <dgm:spPr/>
      <dgm:t>
        <a:bodyPr/>
        <a:lstStyle/>
        <a:p>
          <a:r>
            <a:rPr lang="en-US"/>
            <a:t>Fun Projects</a:t>
          </a:r>
        </a:p>
      </dgm:t>
    </dgm:pt>
    <dgm:pt modelId="{2919C2A0-E15E-4CAE-94F3-4F1633D4CD21}" type="parTrans" cxnId="{43D17F27-536D-42DC-963A-CBD4B6A5450C}">
      <dgm:prSet/>
      <dgm:spPr/>
      <dgm:t>
        <a:bodyPr/>
        <a:lstStyle/>
        <a:p>
          <a:endParaRPr lang="en-US"/>
        </a:p>
      </dgm:t>
    </dgm:pt>
    <dgm:pt modelId="{577DE173-4CE7-419F-B086-50C26CEB31EB}" type="sibTrans" cxnId="{43D17F27-536D-42DC-963A-CBD4B6A5450C}">
      <dgm:prSet/>
      <dgm:spPr/>
      <dgm:t>
        <a:bodyPr/>
        <a:lstStyle/>
        <a:p>
          <a:endParaRPr lang="en-US"/>
        </a:p>
      </dgm:t>
    </dgm:pt>
    <dgm:pt modelId="{BE0726FB-2A8A-47E6-A137-1F43EFC63AA8}" type="pres">
      <dgm:prSet presAssocID="{557506CB-AB51-436B-9A6B-27C4E8D5470C}" presName="diagram" presStyleCnt="0">
        <dgm:presLayoutVars>
          <dgm:dir/>
          <dgm:resizeHandles val="exact"/>
        </dgm:presLayoutVars>
      </dgm:prSet>
      <dgm:spPr/>
    </dgm:pt>
    <dgm:pt modelId="{4688B63E-A856-4547-99A0-44D662CD0E4C}" type="pres">
      <dgm:prSet presAssocID="{0F820B36-02F5-423B-A0AF-DFFC7D5B3461}" presName="node" presStyleLbl="node1" presStyleIdx="0" presStyleCnt="6">
        <dgm:presLayoutVars>
          <dgm:bulletEnabled val="1"/>
        </dgm:presLayoutVars>
      </dgm:prSet>
      <dgm:spPr/>
    </dgm:pt>
    <dgm:pt modelId="{059AF335-1000-4ADA-A08E-221EAD69F921}" type="pres">
      <dgm:prSet presAssocID="{81623ED9-499A-4B27-9A8F-AB01A74DFC15}" presName="sibTrans" presStyleCnt="0"/>
      <dgm:spPr/>
    </dgm:pt>
    <dgm:pt modelId="{72466DB1-BF2F-4922-AFE0-CEBA998FBBAE}" type="pres">
      <dgm:prSet presAssocID="{DF0503A7-2395-4987-B66E-8F3780271BBD}" presName="node" presStyleLbl="node1" presStyleIdx="1" presStyleCnt="6">
        <dgm:presLayoutVars>
          <dgm:bulletEnabled val="1"/>
        </dgm:presLayoutVars>
      </dgm:prSet>
      <dgm:spPr/>
    </dgm:pt>
    <dgm:pt modelId="{14F9014A-6211-418D-B94C-8E2F26BD24FA}" type="pres">
      <dgm:prSet presAssocID="{9900A886-4343-495B-A815-B281719E7D39}" presName="sibTrans" presStyleCnt="0"/>
      <dgm:spPr/>
    </dgm:pt>
    <dgm:pt modelId="{B64ABBAB-5735-4986-9AF3-A529059B0A89}" type="pres">
      <dgm:prSet presAssocID="{C6816D31-B49C-4C74-AA26-330F76A8A4DF}" presName="node" presStyleLbl="node1" presStyleIdx="2" presStyleCnt="6">
        <dgm:presLayoutVars>
          <dgm:bulletEnabled val="1"/>
        </dgm:presLayoutVars>
      </dgm:prSet>
      <dgm:spPr/>
    </dgm:pt>
    <dgm:pt modelId="{04C805FE-8B51-4419-8D0A-30E48BCD370A}" type="pres">
      <dgm:prSet presAssocID="{EF9ABDAF-00F9-413A-AF79-8C53A4D7FA28}" presName="sibTrans" presStyleCnt="0"/>
      <dgm:spPr/>
    </dgm:pt>
    <dgm:pt modelId="{C3C64745-3257-4363-BE1C-F0F96A9382D3}" type="pres">
      <dgm:prSet presAssocID="{79B488C1-F93C-48AB-B3A9-140D339DA4ED}" presName="node" presStyleLbl="node1" presStyleIdx="3" presStyleCnt="6">
        <dgm:presLayoutVars>
          <dgm:bulletEnabled val="1"/>
        </dgm:presLayoutVars>
      </dgm:prSet>
      <dgm:spPr/>
    </dgm:pt>
    <dgm:pt modelId="{089582F1-AA44-44FD-BA72-28A578656802}" type="pres">
      <dgm:prSet presAssocID="{1D14207D-E3B0-42B6-A17A-E17023391305}" presName="sibTrans" presStyleCnt="0"/>
      <dgm:spPr/>
    </dgm:pt>
    <dgm:pt modelId="{BF8851AB-07D8-4A84-A6EE-97BF141C7D1F}" type="pres">
      <dgm:prSet presAssocID="{099464F1-30C6-4379-800E-A7761903C8FA}" presName="node" presStyleLbl="node1" presStyleIdx="4" presStyleCnt="6">
        <dgm:presLayoutVars>
          <dgm:bulletEnabled val="1"/>
        </dgm:presLayoutVars>
      </dgm:prSet>
      <dgm:spPr/>
    </dgm:pt>
    <dgm:pt modelId="{51622410-E71F-4731-993D-5969562ADE09}" type="pres">
      <dgm:prSet presAssocID="{564CD5F4-0981-41D9-8F78-CA61BB02C408}" presName="sibTrans" presStyleCnt="0"/>
      <dgm:spPr/>
    </dgm:pt>
    <dgm:pt modelId="{247A8FD1-5D41-4509-94A0-E9662273496E}" type="pres">
      <dgm:prSet presAssocID="{6199D7AE-0F2E-4BFE-90DC-ADE5A8701537}" presName="node" presStyleLbl="node1" presStyleIdx="5" presStyleCnt="6">
        <dgm:presLayoutVars>
          <dgm:bulletEnabled val="1"/>
        </dgm:presLayoutVars>
      </dgm:prSet>
      <dgm:spPr/>
    </dgm:pt>
  </dgm:ptLst>
  <dgm:cxnLst>
    <dgm:cxn modelId="{43D17F27-536D-42DC-963A-CBD4B6A5450C}" srcId="{557506CB-AB51-436B-9A6B-27C4E8D5470C}" destId="{6199D7AE-0F2E-4BFE-90DC-ADE5A8701537}" srcOrd="5" destOrd="0" parTransId="{2919C2A0-E15E-4CAE-94F3-4F1633D4CD21}" sibTransId="{577DE173-4CE7-419F-B086-50C26CEB31EB}"/>
    <dgm:cxn modelId="{3AEC575B-10AC-4B2C-9336-A2A6640D7B5C}" srcId="{557506CB-AB51-436B-9A6B-27C4E8D5470C}" destId="{C6816D31-B49C-4C74-AA26-330F76A8A4DF}" srcOrd="2" destOrd="0" parTransId="{D3EB6D16-C0C0-4C17-86FB-7F316A9C5065}" sibTransId="{EF9ABDAF-00F9-413A-AF79-8C53A4D7FA28}"/>
    <dgm:cxn modelId="{DA114768-D10F-4F02-A11A-B1139FBF8FC9}" type="presOf" srcId="{099464F1-30C6-4379-800E-A7761903C8FA}" destId="{BF8851AB-07D8-4A84-A6EE-97BF141C7D1F}" srcOrd="0" destOrd="0" presId="urn:microsoft.com/office/officeart/2005/8/layout/default"/>
    <dgm:cxn modelId="{CDBA9D68-409D-4E8D-BBCC-91008AD43D51}" type="presOf" srcId="{DF0503A7-2395-4987-B66E-8F3780271BBD}" destId="{72466DB1-BF2F-4922-AFE0-CEBA998FBBAE}" srcOrd="0" destOrd="0" presId="urn:microsoft.com/office/officeart/2005/8/layout/default"/>
    <dgm:cxn modelId="{3E2FF671-2859-4F95-B301-546ED9600711}" srcId="{557506CB-AB51-436B-9A6B-27C4E8D5470C}" destId="{099464F1-30C6-4379-800E-A7761903C8FA}" srcOrd="4" destOrd="0" parTransId="{C153339C-5419-489B-A1A3-5CD12AF961BF}" sibTransId="{564CD5F4-0981-41D9-8F78-CA61BB02C408}"/>
    <dgm:cxn modelId="{E946275A-438D-428D-90C0-07261B0501E0}" srcId="{557506CB-AB51-436B-9A6B-27C4E8D5470C}" destId="{0F820B36-02F5-423B-A0AF-DFFC7D5B3461}" srcOrd="0" destOrd="0" parTransId="{140CE9D7-8520-480D-A535-142C7E2306A8}" sibTransId="{81623ED9-499A-4B27-9A8F-AB01A74DFC15}"/>
    <dgm:cxn modelId="{EA2AF97D-0C45-47AA-B02D-6EB49C965BFE}" srcId="{557506CB-AB51-436B-9A6B-27C4E8D5470C}" destId="{79B488C1-F93C-48AB-B3A9-140D339DA4ED}" srcOrd="3" destOrd="0" parTransId="{F6DFE416-7282-4D8E-B574-769C0D38335B}" sibTransId="{1D14207D-E3B0-42B6-A17A-E17023391305}"/>
    <dgm:cxn modelId="{BDE28082-FFEA-4329-9A6C-7105030D0277}" srcId="{557506CB-AB51-436B-9A6B-27C4E8D5470C}" destId="{DF0503A7-2395-4987-B66E-8F3780271BBD}" srcOrd="1" destOrd="0" parTransId="{92B77164-BBFA-4C31-89E3-9DC706437715}" sibTransId="{9900A886-4343-495B-A815-B281719E7D39}"/>
    <dgm:cxn modelId="{1EBFDC97-B33D-4D06-A19E-43098DF12CBF}" type="presOf" srcId="{0F820B36-02F5-423B-A0AF-DFFC7D5B3461}" destId="{4688B63E-A856-4547-99A0-44D662CD0E4C}" srcOrd="0" destOrd="0" presId="urn:microsoft.com/office/officeart/2005/8/layout/default"/>
    <dgm:cxn modelId="{FAD09198-F1F4-4F19-8FEC-B25055F2307A}" type="presOf" srcId="{557506CB-AB51-436B-9A6B-27C4E8D5470C}" destId="{BE0726FB-2A8A-47E6-A137-1F43EFC63AA8}" srcOrd="0" destOrd="0" presId="urn:microsoft.com/office/officeart/2005/8/layout/default"/>
    <dgm:cxn modelId="{AC3C58DC-0145-49BA-8381-3EEA9E2D649A}" type="presOf" srcId="{6199D7AE-0F2E-4BFE-90DC-ADE5A8701537}" destId="{247A8FD1-5D41-4509-94A0-E9662273496E}" srcOrd="0" destOrd="0" presId="urn:microsoft.com/office/officeart/2005/8/layout/default"/>
    <dgm:cxn modelId="{4C21B9EF-6037-46F7-BF19-2891BDC72AE3}" type="presOf" srcId="{C6816D31-B49C-4C74-AA26-330F76A8A4DF}" destId="{B64ABBAB-5735-4986-9AF3-A529059B0A89}" srcOrd="0" destOrd="0" presId="urn:microsoft.com/office/officeart/2005/8/layout/default"/>
    <dgm:cxn modelId="{6A7037F6-954D-43E0-99AD-DE69A624D41B}" type="presOf" srcId="{79B488C1-F93C-48AB-B3A9-140D339DA4ED}" destId="{C3C64745-3257-4363-BE1C-F0F96A9382D3}" srcOrd="0" destOrd="0" presId="urn:microsoft.com/office/officeart/2005/8/layout/default"/>
    <dgm:cxn modelId="{3220C640-F270-4445-A6B8-B4FE7632C8CC}" type="presParOf" srcId="{BE0726FB-2A8A-47E6-A137-1F43EFC63AA8}" destId="{4688B63E-A856-4547-99A0-44D662CD0E4C}" srcOrd="0" destOrd="0" presId="urn:microsoft.com/office/officeart/2005/8/layout/default"/>
    <dgm:cxn modelId="{7118C257-BFFD-44F9-B7FF-0C45C0038183}" type="presParOf" srcId="{BE0726FB-2A8A-47E6-A137-1F43EFC63AA8}" destId="{059AF335-1000-4ADA-A08E-221EAD69F921}" srcOrd="1" destOrd="0" presId="urn:microsoft.com/office/officeart/2005/8/layout/default"/>
    <dgm:cxn modelId="{641ABBB2-8454-4EA9-A4B7-3644CCB084B1}" type="presParOf" srcId="{BE0726FB-2A8A-47E6-A137-1F43EFC63AA8}" destId="{72466DB1-BF2F-4922-AFE0-CEBA998FBBAE}" srcOrd="2" destOrd="0" presId="urn:microsoft.com/office/officeart/2005/8/layout/default"/>
    <dgm:cxn modelId="{09C336F5-F86D-417B-BD46-98FDA84DF42E}" type="presParOf" srcId="{BE0726FB-2A8A-47E6-A137-1F43EFC63AA8}" destId="{14F9014A-6211-418D-B94C-8E2F26BD24FA}" srcOrd="3" destOrd="0" presId="urn:microsoft.com/office/officeart/2005/8/layout/default"/>
    <dgm:cxn modelId="{D4227C70-3994-4E0D-9841-9590780C3918}" type="presParOf" srcId="{BE0726FB-2A8A-47E6-A137-1F43EFC63AA8}" destId="{B64ABBAB-5735-4986-9AF3-A529059B0A89}" srcOrd="4" destOrd="0" presId="urn:microsoft.com/office/officeart/2005/8/layout/default"/>
    <dgm:cxn modelId="{6CAE21B4-2F71-41CE-A84F-4F44390D7C3E}" type="presParOf" srcId="{BE0726FB-2A8A-47E6-A137-1F43EFC63AA8}" destId="{04C805FE-8B51-4419-8D0A-30E48BCD370A}" srcOrd="5" destOrd="0" presId="urn:microsoft.com/office/officeart/2005/8/layout/default"/>
    <dgm:cxn modelId="{2BF1B920-38C3-4573-8F88-454CDB31BC9F}" type="presParOf" srcId="{BE0726FB-2A8A-47E6-A137-1F43EFC63AA8}" destId="{C3C64745-3257-4363-BE1C-F0F96A9382D3}" srcOrd="6" destOrd="0" presId="urn:microsoft.com/office/officeart/2005/8/layout/default"/>
    <dgm:cxn modelId="{EAA50D28-36BF-4B20-85AA-513D98D04913}" type="presParOf" srcId="{BE0726FB-2A8A-47E6-A137-1F43EFC63AA8}" destId="{089582F1-AA44-44FD-BA72-28A578656802}" srcOrd="7" destOrd="0" presId="urn:microsoft.com/office/officeart/2005/8/layout/default"/>
    <dgm:cxn modelId="{26DD71D0-375E-43D8-ADB4-4EE0EB745977}" type="presParOf" srcId="{BE0726FB-2A8A-47E6-A137-1F43EFC63AA8}" destId="{BF8851AB-07D8-4A84-A6EE-97BF141C7D1F}" srcOrd="8" destOrd="0" presId="urn:microsoft.com/office/officeart/2005/8/layout/default"/>
    <dgm:cxn modelId="{A5905CD2-E814-49D9-8DE6-68679C559C53}" type="presParOf" srcId="{BE0726FB-2A8A-47E6-A137-1F43EFC63AA8}" destId="{51622410-E71F-4731-993D-5969562ADE09}" srcOrd="9" destOrd="0" presId="urn:microsoft.com/office/officeart/2005/8/layout/default"/>
    <dgm:cxn modelId="{D774E06A-EE13-4023-80DA-A8D4B5B94E91}" type="presParOf" srcId="{BE0726FB-2A8A-47E6-A137-1F43EFC63AA8}" destId="{247A8FD1-5D41-4509-94A0-E9662273496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9257FA-D066-4CED-A3CA-065E21B9E26B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06E615-1804-42AB-A11A-A5A2F21957BB}">
      <dgm:prSet/>
      <dgm:spPr/>
      <dgm:t>
        <a:bodyPr/>
        <a:lstStyle/>
        <a:p>
          <a:r>
            <a:rPr lang="en-US"/>
            <a:t>Install</a:t>
          </a:r>
        </a:p>
      </dgm:t>
    </dgm:pt>
    <dgm:pt modelId="{277B8D7E-23D4-43CC-9E8E-B3CFF0CB09FB}" type="parTrans" cxnId="{B24E45BB-04DD-42F0-A276-BEC6C26B2738}">
      <dgm:prSet/>
      <dgm:spPr/>
      <dgm:t>
        <a:bodyPr/>
        <a:lstStyle/>
        <a:p>
          <a:endParaRPr lang="en-US"/>
        </a:p>
      </dgm:t>
    </dgm:pt>
    <dgm:pt modelId="{0CA5FD3B-F776-4F56-971B-9D173D97059A}" type="sibTrans" cxnId="{B24E45BB-04DD-42F0-A276-BEC6C26B2738}">
      <dgm:prSet/>
      <dgm:spPr/>
      <dgm:t>
        <a:bodyPr/>
        <a:lstStyle/>
        <a:p>
          <a:endParaRPr lang="en-US"/>
        </a:p>
      </dgm:t>
    </dgm:pt>
    <dgm:pt modelId="{A95C2CB9-654D-496B-9A3A-26A98E5D9623}">
      <dgm:prSet/>
      <dgm:spPr/>
      <dgm:t>
        <a:bodyPr/>
        <a:lstStyle/>
        <a:p>
          <a:r>
            <a:rPr lang="en-US"/>
            <a:t>Install Thonny onto Computer</a:t>
          </a:r>
        </a:p>
      </dgm:t>
    </dgm:pt>
    <dgm:pt modelId="{8448171A-3FA3-4457-A5CD-8049E3C224A9}" type="parTrans" cxnId="{204F362D-14DF-46FC-8FC4-AC6F69F120E0}">
      <dgm:prSet/>
      <dgm:spPr/>
      <dgm:t>
        <a:bodyPr/>
        <a:lstStyle/>
        <a:p>
          <a:endParaRPr lang="en-US"/>
        </a:p>
      </dgm:t>
    </dgm:pt>
    <dgm:pt modelId="{572BFFF6-DAA8-4683-824D-5AB0229CF329}" type="sibTrans" cxnId="{204F362D-14DF-46FC-8FC4-AC6F69F120E0}">
      <dgm:prSet/>
      <dgm:spPr/>
      <dgm:t>
        <a:bodyPr/>
        <a:lstStyle/>
        <a:p>
          <a:endParaRPr lang="en-US"/>
        </a:p>
      </dgm:t>
    </dgm:pt>
    <dgm:pt modelId="{A3B4EADB-715A-4776-819B-C8FECF99121E}">
      <dgm:prSet/>
      <dgm:spPr/>
      <dgm:t>
        <a:bodyPr/>
        <a:lstStyle/>
        <a:p>
          <a:r>
            <a:rPr lang="en-US"/>
            <a:t>Download install file from website</a:t>
          </a:r>
        </a:p>
      </dgm:t>
    </dgm:pt>
    <dgm:pt modelId="{F0F916AD-BCD0-4A1E-AB9F-C8C0DCAE2A1D}" type="parTrans" cxnId="{C70CB898-B7C7-4C9D-B5E2-E91055101BE1}">
      <dgm:prSet/>
      <dgm:spPr/>
      <dgm:t>
        <a:bodyPr/>
        <a:lstStyle/>
        <a:p>
          <a:endParaRPr lang="en-US"/>
        </a:p>
      </dgm:t>
    </dgm:pt>
    <dgm:pt modelId="{F67BADA1-FC24-4C5B-AF2C-9D3AC248C45F}" type="sibTrans" cxnId="{C70CB898-B7C7-4C9D-B5E2-E91055101BE1}">
      <dgm:prSet/>
      <dgm:spPr/>
      <dgm:t>
        <a:bodyPr/>
        <a:lstStyle/>
        <a:p>
          <a:endParaRPr lang="en-US"/>
        </a:p>
      </dgm:t>
    </dgm:pt>
    <dgm:pt modelId="{F1ADC147-2A8A-449C-8DB6-DDA6095083F1}">
      <dgm:prSet/>
      <dgm:spPr/>
      <dgm:t>
        <a:bodyPr/>
        <a:lstStyle/>
        <a:p>
          <a:r>
            <a:rPr lang="en-US"/>
            <a:t>Install Software and set Options</a:t>
          </a:r>
        </a:p>
      </dgm:t>
    </dgm:pt>
    <dgm:pt modelId="{C30976AB-E09D-4D9C-9318-50D456DF40BE}" type="parTrans" cxnId="{7A23B6EC-CF43-4130-A818-F4F89C9968D9}">
      <dgm:prSet/>
      <dgm:spPr/>
      <dgm:t>
        <a:bodyPr/>
        <a:lstStyle/>
        <a:p>
          <a:endParaRPr lang="en-US"/>
        </a:p>
      </dgm:t>
    </dgm:pt>
    <dgm:pt modelId="{89B80F69-9630-47B5-AC5E-E72B128F7C26}" type="sibTrans" cxnId="{7A23B6EC-CF43-4130-A818-F4F89C9968D9}">
      <dgm:prSet/>
      <dgm:spPr/>
      <dgm:t>
        <a:bodyPr/>
        <a:lstStyle/>
        <a:p>
          <a:endParaRPr lang="en-US"/>
        </a:p>
      </dgm:t>
    </dgm:pt>
    <dgm:pt modelId="{639CF417-FBA8-4C28-9610-88F2696F39F5}">
      <dgm:prSet/>
      <dgm:spPr/>
      <dgm:t>
        <a:bodyPr/>
        <a:lstStyle/>
        <a:p>
          <a:r>
            <a:rPr lang="en-US"/>
            <a:t>Load</a:t>
          </a:r>
        </a:p>
      </dgm:t>
    </dgm:pt>
    <dgm:pt modelId="{17765304-649A-4554-8005-9D54BFECEFCD}" type="parTrans" cxnId="{EA4819A9-8C4C-43CA-986E-48C0F991E59F}">
      <dgm:prSet/>
      <dgm:spPr/>
      <dgm:t>
        <a:bodyPr/>
        <a:lstStyle/>
        <a:p>
          <a:endParaRPr lang="en-US"/>
        </a:p>
      </dgm:t>
    </dgm:pt>
    <dgm:pt modelId="{1BB7C257-AAF7-40DF-A714-3675EA587863}" type="sibTrans" cxnId="{EA4819A9-8C4C-43CA-986E-48C0F991E59F}">
      <dgm:prSet/>
      <dgm:spPr/>
      <dgm:t>
        <a:bodyPr/>
        <a:lstStyle/>
        <a:p>
          <a:endParaRPr lang="en-US"/>
        </a:p>
      </dgm:t>
    </dgm:pt>
    <dgm:pt modelId="{864008F2-6F86-4988-8FD4-FF0B782EFB6C}">
      <dgm:prSet/>
      <dgm:spPr/>
      <dgm:t>
        <a:bodyPr/>
        <a:lstStyle/>
        <a:p>
          <a:r>
            <a:rPr lang="en-US"/>
            <a:t>Load Python from Raspberry PI</a:t>
          </a:r>
        </a:p>
      </dgm:t>
    </dgm:pt>
    <dgm:pt modelId="{4F26EE6A-5521-4E0E-9E0F-AFC58DB26F72}" type="parTrans" cxnId="{2CC858E3-C273-41AA-B98C-7325AFA2AC9C}">
      <dgm:prSet/>
      <dgm:spPr/>
      <dgm:t>
        <a:bodyPr/>
        <a:lstStyle/>
        <a:p>
          <a:endParaRPr lang="en-US"/>
        </a:p>
      </dgm:t>
    </dgm:pt>
    <dgm:pt modelId="{BAB3ACBB-6AB2-4662-BE26-FA804C70A9E0}" type="sibTrans" cxnId="{2CC858E3-C273-41AA-B98C-7325AFA2AC9C}">
      <dgm:prSet/>
      <dgm:spPr/>
      <dgm:t>
        <a:bodyPr/>
        <a:lstStyle/>
        <a:p>
          <a:endParaRPr lang="en-US"/>
        </a:p>
      </dgm:t>
    </dgm:pt>
    <dgm:pt modelId="{4B105ED0-B9CA-41C6-B1F3-007242D6D075}">
      <dgm:prSet/>
      <dgm:spPr/>
      <dgm:t>
        <a:bodyPr/>
        <a:lstStyle/>
        <a:p>
          <a:r>
            <a:rPr lang="en-US"/>
            <a:t>Download file from website</a:t>
          </a:r>
        </a:p>
      </dgm:t>
    </dgm:pt>
    <dgm:pt modelId="{161DBC61-3EC6-477E-BE1A-CC43ACB5E663}" type="parTrans" cxnId="{7CAB67C8-F9DE-40A6-BF9E-C6BE3BC509A5}">
      <dgm:prSet/>
      <dgm:spPr/>
      <dgm:t>
        <a:bodyPr/>
        <a:lstStyle/>
        <a:p>
          <a:endParaRPr lang="en-US"/>
        </a:p>
      </dgm:t>
    </dgm:pt>
    <dgm:pt modelId="{44101925-B51C-4463-BA2B-8808DC97E875}" type="sibTrans" cxnId="{7CAB67C8-F9DE-40A6-BF9E-C6BE3BC509A5}">
      <dgm:prSet/>
      <dgm:spPr/>
      <dgm:t>
        <a:bodyPr/>
        <a:lstStyle/>
        <a:p>
          <a:endParaRPr lang="en-US"/>
        </a:p>
      </dgm:t>
    </dgm:pt>
    <dgm:pt modelId="{F0F6E8D7-DA62-40CF-B4A6-89B5D8AE315E}">
      <dgm:prSet/>
      <dgm:spPr/>
      <dgm:t>
        <a:bodyPr/>
        <a:lstStyle/>
        <a:p>
          <a:r>
            <a:rPr lang="en-US"/>
            <a:t>Copy Onto PICO (and it will Reboot)</a:t>
          </a:r>
        </a:p>
      </dgm:t>
    </dgm:pt>
    <dgm:pt modelId="{9A507533-6A5F-44DC-9913-0C73CBD8A4BD}" type="parTrans" cxnId="{E71723DB-DF0C-4FA6-A029-BE69DF80D34E}">
      <dgm:prSet/>
      <dgm:spPr/>
      <dgm:t>
        <a:bodyPr/>
        <a:lstStyle/>
        <a:p>
          <a:endParaRPr lang="en-US"/>
        </a:p>
      </dgm:t>
    </dgm:pt>
    <dgm:pt modelId="{9A2EC986-D0D2-4264-A03C-ED40C8F2B6E6}" type="sibTrans" cxnId="{E71723DB-DF0C-4FA6-A029-BE69DF80D34E}">
      <dgm:prSet/>
      <dgm:spPr/>
      <dgm:t>
        <a:bodyPr/>
        <a:lstStyle/>
        <a:p>
          <a:endParaRPr lang="en-US"/>
        </a:p>
      </dgm:t>
    </dgm:pt>
    <dgm:pt modelId="{51E6E499-FA4A-4129-A419-5E5B7F846D2F}">
      <dgm:prSet/>
      <dgm:spPr/>
      <dgm:t>
        <a:bodyPr/>
        <a:lstStyle/>
        <a:p>
          <a:r>
            <a:rPr lang="en-US"/>
            <a:t>Run</a:t>
          </a:r>
        </a:p>
      </dgm:t>
    </dgm:pt>
    <dgm:pt modelId="{D550A80A-2307-45BC-A2A9-7C6BE7B45AED}" type="parTrans" cxnId="{3C796B70-5D66-4097-83C2-70AAD2359D96}">
      <dgm:prSet/>
      <dgm:spPr/>
      <dgm:t>
        <a:bodyPr/>
        <a:lstStyle/>
        <a:p>
          <a:endParaRPr lang="en-US"/>
        </a:p>
      </dgm:t>
    </dgm:pt>
    <dgm:pt modelId="{051447C7-4FE1-4B90-8A26-7D824CFC303C}" type="sibTrans" cxnId="{3C796B70-5D66-4097-83C2-70AAD2359D96}">
      <dgm:prSet/>
      <dgm:spPr/>
      <dgm:t>
        <a:bodyPr/>
        <a:lstStyle/>
        <a:p>
          <a:endParaRPr lang="en-US"/>
        </a:p>
      </dgm:t>
    </dgm:pt>
    <dgm:pt modelId="{34BCFDE0-17DD-43B4-AFB4-09F8F4926A3F}">
      <dgm:prSet/>
      <dgm:spPr/>
      <dgm:t>
        <a:bodyPr/>
        <a:lstStyle/>
        <a:p>
          <a:r>
            <a:rPr lang="en-US" dirty="0"/>
            <a:t>Run </a:t>
          </a:r>
          <a:r>
            <a:rPr lang="en-US" dirty="0" err="1"/>
            <a:t>Thonny</a:t>
          </a:r>
          <a:endParaRPr lang="en-US" dirty="0"/>
        </a:p>
      </dgm:t>
    </dgm:pt>
    <dgm:pt modelId="{BC48F727-177F-4238-9978-D7921FDFAAA6}" type="parTrans" cxnId="{400D6F22-FA62-4707-9970-D6F1F5CE45A2}">
      <dgm:prSet/>
      <dgm:spPr/>
      <dgm:t>
        <a:bodyPr/>
        <a:lstStyle/>
        <a:p>
          <a:endParaRPr lang="en-US"/>
        </a:p>
      </dgm:t>
    </dgm:pt>
    <dgm:pt modelId="{903D0C1B-1A15-470B-9E84-A715574280FB}" type="sibTrans" cxnId="{400D6F22-FA62-4707-9970-D6F1F5CE45A2}">
      <dgm:prSet/>
      <dgm:spPr/>
      <dgm:t>
        <a:bodyPr/>
        <a:lstStyle/>
        <a:p>
          <a:endParaRPr lang="en-US"/>
        </a:p>
      </dgm:t>
    </dgm:pt>
    <dgm:pt modelId="{D6865F61-1CCF-41F2-9925-4491B55CE9DE}">
      <dgm:prSet/>
      <dgm:spPr/>
      <dgm:t>
        <a:bodyPr/>
        <a:lstStyle/>
        <a:p>
          <a:r>
            <a:rPr lang="en-US" dirty="0"/>
            <a:t>Connect computer to Raspberry Pi</a:t>
          </a:r>
        </a:p>
      </dgm:t>
    </dgm:pt>
    <dgm:pt modelId="{CAD6EA87-C3FC-4D0B-96FC-39DBA6F3CAE8}" type="parTrans" cxnId="{D3B2D359-2DCC-4FD9-A248-2D2D08248C4E}">
      <dgm:prSet/>
      <dgm:spPr/>
    </dgm:pt>
    <dgm:pt modelId="{2B67E08B-77E4-486C-A59E-75F9DBF1906B}" type="sibTrans" cxnId="{D3B2D359-2DCC-4FD9-A248-2D2D08248C4E}">
      <dgm:prSet/>
      <dgm:spPr/>
    </dgm:pt>
    <dgm:pt modelId="{4B1C4E10-4966-4090-B656-D7B202107A28}" type="pres">
      <dgm:prSet presAssocID="{B99257FA-D066-4CED-A3CA-065E21B9E26B}" presName="Name0" presStyleCnt="0">
        <dgm:presLayoutVars>
          <dgm:dir/>
          <dgm:animLvl val="lvl"/>
          <dgm:resizeHandles val="exact"/>
        </dgm:presLayoutVars>
      </dgm:prSet>
      <dgm:spPr/>
    </dgm:pt>
    <dgm:pt modelId="{33D3974C-7FCC-4D3F-98E5-FEB28DAA2411}" type="pres">
      <dgm:prSet presAssocID="{A606E615-1804-42AB-A11A-A5A2F21957BB}" presName="composite" presStyleCnt="0"/>
      <dgm:spPr/>
    </dgm:pt>
    <dgm:pt modelId="{4EA8134B-A3E1-4175-8CFD-C8CD53303302}" type="pres">
      <dgm:prSet presAssocID="{A606E615-1804-42AB-A11A-A5A2F21957BB}" presName="parTx" presStyleLbl="alignNode1" presStyleIdx="0" presStyleCnt="3">
        <dgm:presLayoutVars>
          <dgm:chMax val="0"/>
          <dgm:chPref val="0"/>
        </dgm:presLayoutVars>
      </dgm:prSet>
      <dgm:spPr/>
    </dgm:pt>
    <dgm:pt modelId="{DADAB0CF-5343-4F6C-A9E5-A5BA95E97A4B}" type="pres">
      <dgm:prSet presAssocID="{A606E615-1804-42AB-A11A-A5A2F21957BB}" presName="desTx" presStyleLbl="alignAccFollowNode1" presStyleIdx="0" presStyleCnt="3">
        <dgm:presLayoutVars/>
      </dgm:prSet>
      <dgm:spPr/>
    </dgm:pt>
    <dgm:pt modelId="{29D70605-D6A8-4098-A14C-A5DB92CACCAA}" type="pres">
      <dgm:prSet presAssocID="{0CA5FD3B-F776-4F56-971B-9D173D97059A}" presName="space" presStyleCnt="0"/>
      <dgm:spPr/>
    </dgm:pt>
    <dgm:pt modelId="{D06DBA50-09BD-44B4-9289-F015D0D61FEC}" type="pres">
      <dgm:prSet presAssocID="{639CF417-FBA8-4C28-9610-88F2696F39F5}" presName="composite" presStyleCnt="0"/>
      <dgm:spPr/>
    </dgm:pt>
    <dgm:pt modelId="{EF6772B0-C16C-4326-BF5E-7610439FE6C0}" type="pres">
      <dgm:prSet presAssocID="{639CF417-FBA8-4C28-9610-88F2696F39F5}" presName="parTx" presStyleLbl="alignNode1" presStyleIdx="1" presStyleCnt="3">
        <dgm:presLayoutVars>
          <dgm:chMax val="0"/>
          <dgm:chPref val="0"/>
        </dgm:presLayoutVars>
      </dgm:prSet>
      <dgm:spPr/>
    </dgm:pt>
    <dgm:pt modelId="{3D726DE4-02DF-4596-8E50-863671C0BBC1}" type="pres">
      <dgm:prSet presAssocID="{639CF417-FBA8-4C28-9610-88F2696F39F5}" presName="desTx" presStyleLbl="alignAccFollowNode1" presStyleIdx="1" presStyleCnt="3">
        <dgm:presLayoutVars/>
      </dgm:prSet>
      <dgm:spPr/>
    </dgm:pt>
    <dgm:pt modelId="{158F92E0-547B-437D-9E9D-05841BCC048B}" type="pres">
      <dgm:prSet presAssocID="{1BB7C257-AAF7-40DF-A714-3675EA587863}" presName="space" presStyleCnt="0"/>
      <dgm:spPr/>
    </dgm:pt>
    <dgm:pt modelId="{3FB4FF3E-8384-4B5A-880C-8E7C23E098E9}" type="pres">
      <dgm:prSet presAssocID="{51E6E499-FA4A-4129-A419-5E5B7F846D2F}" presName="composite" presStyleCnt="0"/>
      <dgm:spPr/>
    </dgm:pt>
    <dgm:pt modelId="{097B833F-6C26-4122-A0BD-21792DCE7389}" type="pres">
      <dgm:prSet presAssocID="{51E6E499-FA4A-4129-A419-5E5B7F846D2F}" presName="parTx" presStyleLbl="alignNode1" presStyleIdx="2" presStyleCnt="3">
        <dgm:presLayoutVars>
          <dgm:chMax val="0"/>
          <dgm:chPref val="0"/>
        </dgm:presLayoutVars>
      </dgm:prSet>
      <dgm:spPr/>
    </dgm:pt>
    <dgm:pt modelId="{D5E99968-7CAA-4D36-9F9B-E7134E329604}" type="pres">
      <dgm:prSet presAssocID="{51E6E499-FA4A-4129-A419-5E5B7F846D2F}" presName="desTx" presStyleLbl="alignAccFollowNode1" presStyleIdx="2" presStyleCnt="3">
        <dgm:presLayoutVars/>
      </dgm:prSet>
      <dgm:spPr/>
    </dgm:pt>
  </dgm:ptLst>
  <dgm:cxnLst>
    <dgm:cxn modelId="{94493814-6D74-407C-B925-3DE6177326F2}" type="presOf" srcId="{51E6E499-FA4A-4129-A419-5E5B7F846D2F}" destId="{097B833F-6C26-4122-A0BD-21792DCE7389}" srcOrd="0" destOrd="0" presId="urn:microsoft.com/office/officeart/2016/7/layout/ChevronBlockProcess"/>
    <dgm:cxn modelId="{AB3CFB17-B5FD-4C85-B89F-65C0583ABB1D}" type="presOf" srcId="{639CF417-FBA8-4C28-9610-88F2696F39F5}" destId="{EF6772B0-C16C-4326-BF5E-7610439FE6C0}" srcOrd="0" destOrd="0" presId="urn:microsoft.com/office/officeart/2016/7/layout/ChevronBlockProcess"/>
    <dgm:cxn modelId="{400D6F22-FA62-4707-9970-D6F1F5CE45A2}" srcId="{51E6E499-FA4A-4129-A419-5E5B7F846D2F}" destId="{34BCFDE0-17DD-43B4-AFB4-09F8F4926A3F}" srcOrd="0" destOrd="0" parTransId="{BC48F727-177F-4238-9978-D7921FDFAAA6}" sibTransId="{903D0C1B-1A15-470B-9E84-A715574280FB}"/>
    <dgm:cxn modelId="{32DB3E2A-3303-4BC1-823C-21A565AE07E1}" type="presOf" srcId="{A606E615-1804-42AB-A11A-A5A2F21957BB}" destId="{4EA8134B-A3E1-4175-8CFD-C8CD53303302}" srcOrd="0" destOrd="0" presId="urn:microsoft.com/office/officeart/2016/7/layout/ChevronBlockProcess"/>
    <dgm:cxn modelId="{204F362D-14DF-46FC-8FC4-AC6F69F120E0}" srcId="{A606E615-1804-42AB-A11A-A5A2F21957BB}" destId="{A95C2CB9-654D-496B-9A3A-26A98E5D9623}" srcOrd="0" destOrd="0" parTransId="{8448171A-3FA3-4457-A5CD-8049E3C224A9}" sibTransId="{572BFFF6-DAA8-4683-824D-5AB0229CF329}"/>
    <dgm:cxn modelId="{3C796B70-5D66-4097-83C2-70AAD2359D96}" srcId="{B99257FA-D066-4CED-A3CA-065E21B9E26B}" destId="{51E6E499-FA4A-4129-A419-5E5B7F846D2F}" srcOrd="2" destOrd="0" parTransId="{D550A80A-2307-45BC-A2A9-7C6BE7B45AED}" sibTransId="{051447C7-4FE1-4B90-8A26-7D824CFC303C}"/>
    <dgm:cxn modelId="{A5D42254-985C-4F88-A33E-EED909D3E4CB}" type="presOf" srcId="{F1ADC147-2A8A-449C-8DB6-DDA6095083F1}" destId="{DADAB0CF-5343-4F6C-A9E5-A5BA95E97A4B}" srcOrd="0" destOrd="2" presId="urn:microsoft.com/office/officeart/2016/7/layout/ChevronBlockProcess"/>
    <dgm:cxn modelId="{D8DD0776-98E5-478B-8A98-43B61629E850}" type="presOf" srcId="{864008F2-6F86-4988-8FD4-FF0B782EFB6C}" destId="{3D726DE4-02DF-4596-8E50-863671C0BBC1}" srcOrd="0" destOrd="0" presId="urn:microsoft.com/office/officeart/2016/7/layout/ChevronBlockProcess"/>
    <dgm:cxn modelId="{D3B2D359-2DCC-4FD9-A248-2D2D08248C4E}" srcId="{34BCFDE0-17DD-43B4-AFB4-09F8F4926A3F}" destId="{D6865F61-1CCF-41F2-9925-4491B55CE9DE}" srcOrd="0" destOrd="0" parTransId="{CAD6EA87-C3FC-4D0B-96FC-39DBA6F3CAE8}" sibTransId="{2B67E08B-77E4-486C-A59E-75F9DBF1906B}"/>
    <dgm:cxn modelId="{9609547A-3430-412D-B81B-E069BB5E0F0D}" type="presOf" srcId="{34BCFDE0-17DD-43B4-AFB4-09F8F4926A3F}" destId="{D5E99968-7CAA-4D36-9F9B-E7134E329604}" srcOrd="0" destOrd="0" presId="urn:microsoft.com/office/officeart/2016/7/layout/ChevronBlockProcess"/>
    <dgm:cxn modelId="{191BEA87-1824-4969-8EC3-4E2EC9D48E41}" type="presOf" srcId="{B99257FA-D066-4CED-A3CA-065E21B9E26B}" destId="{4B1C4E10-4966-4090-B656-D7B202107A28}" srcOrd="0" destOrd="0" presId="urn:microsoft.com/office/officeart/2016/7/layout/ChevronBlockProcess"/>
    <dgm:cxn modelId="{C70CB898-B7C7-4C9D-B5E2-E91055101BE1}" srcId="{A95C2CB9-654D-496B-9A3A-26A98E5D9623}" destId="{A3B4EADB-715A-4776-819B-C8FECF99121E}" srcOrd="0" destOrd="0" parTransId="{F0F916AD-BCD0-4A1E-AB9F-C8C0DCAE2A1D}" sibTransId="{F67BADA1-FC24-4C5B-AF2C-9D3AC248C45F}"/>
    <dgm:cxn modelId="{ECDE65A4-B200-44F9-8219-59CEAC19F1AD}" type="presOf" srcId="{A95C2CB9-654D-496B-9A3A-26A98E5D9623}" destId="{DADAB0CF-5343-4F6C-A9E5-A5BA95E97A4B}" srcOrd="0" destOrd="0" presId="urn:microsoft.com/office/officeart/2016/7/layout/ChevronBlockProcess"/>
    <dgm:cxn modelId="{EA4819A9-8C4C-43CA-986E-48C0F991E59F}" srcId="{B99257FA-D066-4CED-A3CA-065E21B9E26B}" destId="{639CF417-FBA8-4C28-9610-88F2696F39F5}" srcOrd="1" destOrd="0" parTransId="{17765304-649A-4554-8005-9D54BFECEFCD}" sibTransId="{1BB7C257-AAF7-40DF-A714-3675EA587863}"/>
    <dgm:cxn modelId="{B24E45BB-04DD-42F0-A276-BEC6C26B2738}" srcId="{B99257FA-D066-4CED-A3CA-065E21B9E26B}" destId="{A606E615-1804-42AB-A11A-A5A2F21957BB}" srcOrd="0" destOrd="0" parTransId="{277B8D7E-23D4-43CC-9E8E-B3CFF0CB09FB}" sibTransId="{0CA5FD3B-F776-4F56-971B-9D173D97059A}"/>
    <dgm:cxn modelId="{5254F3BE-2D07-4F6E-A7E4-2B65AAF24ECA}" type="presOf" srcId="{4B105ED0-B9CA-41C6-B1F3-007242D6D075}" destId="{3D726DE4-02DF-4596-8E50-863671C0BBC1}" srcOrd="0" destOrd="1" presId="urn:microsoft.com/office/officeart/2016/7/layout/ChevronBlockProcess"/>
    <dgm:cxn modelId="{7CAB67C8-F9DE-40A6-BF9E-C6BE3BC509A5}" srcId="{864008F2-6F86-4988-8FD4-FF0B782EFB6C}" destId="{4B105ED0-B9CA-41C6-B1F3-007242D6D075}" srcOrd="0" destOrd="0" parTransId="{161DBC61-3EC6-477E-BE1A-CC43ACB5E663}" sibTransId="{44101925-B51C-4463-BA2B-8808DC97E875}"/>
    <dgm:cxn modelId="{BC2762C9-CAD3-4978-8882-2D0449F006C0}" type="presOf" srcId="{D6865F61-1CCF-41F2-9925-4491B55CE9DE}" destId="{D5E99968-7CAA-4D36-9F9B-E7134E329604}" srcOrd="0" destOrd="1" presId="urn:microsoft.com/office/officeart/2016/7/layout/ChevronBlockProcess"/>
    <dgm:cxn modelId="{E71723DB-DF0C-4FA6-A029-BE69DF80D34E}" srcId="{864008F2-6F86-4988-8FD4-FF0B782EFB6C}" destId="{F0F6E8D7-DA62-40CF-B4A6-89B5D8AE315E}" srcOrd="1" destOrd="0" parTransId="{9A507533-6A5F-44DC-9913-0C73CBD8A4BD}" sibTransId="{9A2EC986-D0D2-4264-A03C-ED40C8F2B6E6}"/>
    <dgm:cxn modelId="{78B349DF-2162-43EF-8678-A68E73155825}" type="presOf" srcId="{F0F6E8D7-DA62-40CF-B4A6-89B5D8AE315E}" destId="{3D726DE4-02DF-4596-8E50-863671C0BBC1}" srcOrd="0" destOrd="2" presId="urn:microsoft.com/office/officeart/2016/7/layout/ChevronBlockProcess"/>
    <dgm:cxn modelId="{2CC858E3-C273-41AA-B98C-7325AFA2AC9C}" srcId="{639CF417-FBA8-4C28-9610-88F2696F39F5}" destId="{864008F2-6F86-4988-8FD4-FF0B782EFB6C}" srcOrd="0" destOrd="0" parTransId="{4F26EE6A-5521-4E0E-9E0F-AFC58DB26F72}" sibTransId="{BAB3ACBB-6AB2-4662-BE26-FA804C70A9E0}"/>
    <dgm:cxn modelId="{5CBC97E8-9EF9-4A5B-8542-0B36FBBBCAF9}" type="presOf" srcId="{A3B4EADB-715A-4776-819B-C8FECF99121E}" destId="{DADAB0CF-5343-4F6C-A9E5-A5BA95E97A4B}" srcOrd="0" destOrd="1" presId="urn:microsoft.com/office/officeart/2016/7/layout/ChevronBlockProcess"/>
    <dgm:cxn modelId="{7A23B6EC-CF43-4130-A818-F4F89C9968D9}" srcId="{A95C2CB9-654D-496B-9A3A-26A98E5D9623}" destId="{F1ADC147-2A8A-449C-8DB6-DDA6095083F1}" srcOrd="1" destOrd="0" parTransId="{C30976AB-E09D-4D9C-9318-50D456DF40BE}" sibTransId="{89B80F69-9630-47B5-AC5E-E72B128F7C26}"/>
    <dgm:cxn modelId="{0FD53CD9-F608-4D89-BA41-1E81016D301E}" type="presParOf" srcId="{4B1C4E10-4966-4090-B656-D7B202107A28}" destId="{33D3974C-7FCC-4D3F-98E5-FEB28DAA2411}" srcOrd="0" destOrd="0" presId="urn:microsoft.com/office/officeart/2016/7/layout/ChevronBlockProcess"/>
    <dgm:cxn modelId="{682C1783-0919-4C00-9E69-ACE3D47E8AC2}" type="presParOf" srcId="{33D3974C-7FCC-4D3F-98E5-FEB28DAA2411}" destId="{4EA8134B-A3E1-4175-8CFD-C8CD53303302}" srcOrd="0" destOrd="0" presId="urn:microsoft.com/office/officeart/2016/7/layout/ChevronBlockProcess"/>
    <dgm:cxn modelId="{5898F25E-453C-4F5E-9040-62B5C1A70319}" type="presParOf" srcId="{33D3974C-7FCC-4D3F-98E5-FEB28DAA2411}" destId="{DADAB0CF-5343-4F6C-A9E5-A5BA95E97A4B}" srcOrd="1" destOrd="0" presId="urn:microsoft.com/office/officeart/2016/7/layout/ChevronBlockProcess"/>
    <dgm:cxn modelId="{24F0CBCB-BF67-41EF-92FD-AE71BF8CA6C1}" type="presParOf" srcId="{4B1C4E10-4966-4090-B656-D7B202107A28}" destId="{29D70605-D6A8-4098-A14C-A5DB92CACCAA}" srcOrd="1" destOrd="0" presId="urn:microsoft.com/office/officeart/2016/7/layout/ChevronBlockProcess"/>
    <dgm:cxn modelId="{519BEBA7-01FD-4942-A609-64055EB4BB48}" type="presParOf" srcId="{4B1C4E10-4966-4090-B656-D7B202107A28}" destId="{D06DBA50-09BD-44B4-9289-F015D0D61FEC}" srcOrd="2" destOrd="0" presId="urn:microsoft.com/office/officeart/2016/7/layout/ChevronBlockProcess"/>
    <dgm:cxn modelId="{2A6CFDCE-FF05-466C-9C48-A41516738C31}" type="presParOf" srcId="{D06DBA50-09BD-44B4-9289-F015D0D61FEC}" destId="{EF6772B0-C16C-4326-BF5E-7610439FE6C0}" srcOrd="0" destOrd="0" presId="urn:microsoft.com/office/officeart/2016/7/layout/ChevronBlockProcess"/>
    <dgm:cxn modelId="{17B810C0-06D2-454F-B0E3-D219E1AC2276}" type="presParOf" srcId="{D06DBA50-09BD-44B4-9289-F015D0D61FEC}" destId="{3D726DE4-02DF-4596-8E50-863671C0BBC1}" srcOrd="1" destOrd="0" presId="urn:microsoft.com/office/officeart/2016/7/layout/ChevronBlockProcess"/>
    <dgm:cxn modelId="{6CC870C8-9701-47C4-9FD3-A946907429B2}" type="presParOf" srcId="{4B1C4E10-4966-4090-B656-D7B202107A28}" destId="{158F92E0-547B-437D-9E9D-05841BCC048B}" srcOrd="3" destOrd="0" presId="urn:microsoft.com/office/officeart/2016/7/layout/ChevronBlockProcess"/>
    <dgm:cxn modelId="{22228FE1-744D-4700-9065-8DA7DAFAFB8A}" type="presParOf" srcId="{4B1C4E10-4966-4090-B656-D7B202107A28}" destId="{3FB4FF3E-8384-4B5A-880C-8E7C23E098E9}" srcOrd="4" destOrd="0" presId="urn:microsoft.com/office/officeart/2016/7/layout/ChevronBlockProcess"/>
    <dgm:cxn modelId="{388FE092-3DB7-44FB-B34D-C5146B8D5C5F}" type="presParOf" srcId="{3FB4FF3E-8384-4B5A-880C-8E7C23E098E9}" destId="{097B833F-6C26-4122-A0BD-21792DCE7389}" srcOrd="0" destOrd="0" presId="urn:microsoft.com/office/officeart/2016/7/layout/ChevronBlockProcess"/>
    <dgm:cxn modelId="{132BEA6E-EA23-477B-8F9E-C3311EC9CD09}" type="presParOf" srcId="{3FB4FF3E-8384-4B5A-880C-8E7C23E098E9}" destId="{D5E99968-7CAA-4D36-9F9B-E7134E329604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9A6349-9E78-42E7-A57A-25C196B9D05B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1BCD3C5-763B-42BB-9ABD-A3431069552E}">
      <dgm:prSet/>
      <dgm:spPr/>
      <dgm:t>
        <a:bodyPr/>
        <a:lstStyle/>
        <a:p>
          <a:r>
            <a:rPr lang="en-US"/>
            <a:t>Hundreds of web sites with fun and educational projects for Raspberry PICO.</a:t>
          </a:r>
        </a:p>
      </dgm:t>
    </dgm:pt>
    <dgm:pt modelId="{44C10DB5-9FEA-4E38-A1DF-998006AD07F1}" type="parTrans" cxnId="{16B2F02F-2B68-4EF7-A16B-E4419F45BA50}">
      <dgm:prSet/>
      <dgm:spPr/>
      <dgm:t>
        <a:bodyPr/>
        <a:lstStyle/>
        <a:p>
          <a:endParaRPr lang="en-US"/>
        </a:p>
      </dgm:t>
    </dgm:pt>
    <dgm:pt modelId="{454FFDB9-7656-41D7-ACAE-568D29F30284}" type="sibTrans" cxnId="{16B2F02F-2B68-4EF7-A16B-E4419F45BA50}">
      <dgm:prSet/>
      <dgm:spPr/>
      <dgm:t>
        <a:bodyPr/>
        <a:lstStyle/>
        <a:p>
          <a:endParaRPr lang="en-US"/>
        </a:p>
      </dgm:t>
    </dgm:pt>
    <dgm:pt modelId="{0F9089DF-85C0-4518-A623-A93B030052FA}">
      <dgm:prSet/>
      <dgm:spPr/>
      <dgm:t>
        <a:bodyPr/>
        <a:lstStyle/>
        <a:p>
          <a:r>
            <a:rPr lang="en-US"/>
            <a:t>Thank you and enjoy the rest of your day!</a:t>
          </a:r>
        </a:p>
      </dgm:t>
    </dgm:pt>
    <dgm:pt modelId="{4D4BDDD8-1294-4A36-BC1A-A29028EA34B7}" type="parTrans" cxnId="{30EBE2DD-1C47-4C77-AB34-7301652B4B41}">
      <dgm:prSet/>
      <dgm:spPr/>
      <dgm:t>
        <a:bodyPr/>
        <a:lstStyle/>
        <a:p>
          <a:endParaRPr lang="en-US"/>
        </a:p>
      </dgm:t>
    </dgm:pt>
    <dgm:pt modelId="{D6C69C7E-74BF-4A49-B185-E8FD9B4E3041}" type="sibTrans" cxnId="{30EBE2DD-1C47-4C77-AB34-7301652B4B41}">
      <dgm:prSet/>
      <dgm:spPr/>
      <dgm:t>
        <a:bodyPr/>
        <a:lstStyle/>
        <a:p>
          <a:endParaRPr lang="en-US"/>
        </a:p>
      </dgm:t>
    </dgm:pt>
    <dgm:pt modelId="{7FF23675-6A04-46F5-9352-CAD23089531D}" type="pres">
      <dgm:prSet presAssocID="{709A6349-9E78-42E7-A57A-25C196B9D05B}" presName="linear" presStyleCnt="0">
        <dgm:presLayoutVars>
          <dgm:animLvl val="lvl"/>
          <dgm:resizeHandles val="exact"/>
        </dgm:presLayoutVars>
      </dgm:prSet>
      <dgm:spPr/>
    </dgm:pt>
    <dgm:pt modelId="{0E5A316F-7192-4A06-B9D1-023439578BAC}" type="pres">
      <dgm:prSet presAssocID="{21BCD3C5-763B-42BB-9ABD-A3431069552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820CC72-5A44-4C91-85BB-7856EA10E738}" type="pres">
      <dgm:prSet presAssocID="{454FFDB9-7656-41D7-ACAE-568D29F30284}" presName="spacer" presStyleCnt="0"/>
      <dgm:spPr/>
    </dgm:pt>
    <dgm:pt modelId="{ECE141D0-714A-4068-B61F-D12649E19A6B}" type="pres">
      <dgm:prSet presAssocID="{0F9089DF-85C0-4518-A623-A93B030052F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A7E0D24-927B-4E31-8592-A9B269642630}" type="presOf" srcId="{709A6349-9E78-42E7-A57A-25C196B9D05B}" destId="{7FF23675-6A04-46F5-9352-CAD23089531D}" srcOrd="0" destOrd="0" presId="urn:microsoft.com/office/officeart/2005/8/layout/vList2"/>
    <dgm:cxn modelId="{16B2F02F-2B68-4EF7-A16B-E4419F45BA50}" srcId="{709A6349-9E78-42E7-A57A-25C196B9D05B}" destId="{21BCD3C5-763B-42BB-9ABD-A3431069552E}" srcOrd="0" destOrd="0" parTransId="{44C10DB5-9FEA-4E38-A1DF-998006AD07F1}" sibTransId="{454FFDB9-7656-41D7-ACAE-568D29F30284}"/>
    <dgm:cxn modelId="{4F0F4BA2-AC1E-4068-8878-666BBDF51DE0}" type="presOf" srcId="{0F9089DF-85C0-4518-A623-A93B030052FA}" destId="{ECE141D0-714A-4068-B61F-D12649E19A6B}" srcOrd="0" destOrd="0" presId="urn:microsoft.com/office/officeart/2005/8/layout/vList2"/>
    <dgm:cxn modelId="{30EBE2DD-1C47-4C77-AB34-7301652B4B41}" srcId="{709A6349-9E78-42E7-A57A-25C196B9D05B}" destId="{0F9089DF-85C0-4518-A623-A93B030052FA}" srcOrd="1" destOrd="0" parTransId="{4D4BDDD8-1294-4A36-BC1A-A29028EA34B7}" sibTransId="{D6C69C7E-74BF-4A49-B185-E8FD9B4E3041}"/>
    <dgm:cxn modelId="{EDB018F7-6A56-4797-8FCC-C3A4D05A6CE7}" type="presOf" srcId="{21BCD3C5-763B-42BB-9ABD-A3431069552E}" destId="{0E5A316F-7192-4A06-B9D1-023439578BAC}" srcOrd="0" destOrd="0" presId="urn:microsoft.com/office/officeart/2005/8/layout/vList2"/>
    <dgm:cxn modelId="{09E7BF5E-48D5-4486-BDE3-267AA206955E}" type="presParOf" srcId="{7FF23675-6A04-46F5-9352-CAD23089531D}" destId="{0E5A316F-7192-4A06-B9D1-023439578BAC}" srcOrd="0" destOrd="0" presId="urn:microsoft.com/office/officeart/2005/8/layout/vList2"/>
    <dgm:cxn modelId="{F86C8965-14FC-41C7-AF0F-2C056B82D6BC}" type="presParOf" srcId="{7FF23675-6A04-46F5-9352-CAD23089531D}" destId="{0820CC72-5A44-4C91-85BB-7856EA10E738}" srcOrd="1" destOrd="0" presId="urn:microsoft.com/office/officeart/2005/8/layout/vList2"/>
    <dgm:cxn modelId="{259132F0-BEDB-4DCB-9B0E-0450F1A36FFD}" type="presParOf" srcId="{7FF23675-6A04-46F5-9352-CAD23089531D}" destId="{ECE141D0-714A-4068-B61F-D12649E19A6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88B63E-A856-4547-99A0-44D662CD0E4C}">
      <dsp:nvSpPr>
        <dsp:cNvPr id="0" name=""/>
        <dsp:cNvSpPr/>
      </dsp:nvSpPr>
      <dsp:spPr>
        <a:xfrm>
          <a:off x="139660" y="1174"/>
          <a:ext cx="3198837" cy="19193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What is a micro-controller?</a:t>
          </a:r>
        </a:p>
      </dsp:txBody>
      <dsp:txXfrm>
        <a:off x="139660" y="1174"/>
        <a:ext cx="3198837" cy="1919302"/>
      </dsp:txXfrm>
    </dsp:sp>
    <dsp:sp modelId="{72466DB1-BF2F-4922-AFE0-CEBA998FBBAE}">
      <dsp:nvSpPr>
        <dsp:cNvPr id="0" name=""/>
        <dsp:cNvSpPr/>
      </dsp:nvSpPr>
      <dsp:spPr>
        <a:xfrm>
          <a:off x="3658381" y="1174"/>
          <a:ext cx="3198837" cy="19193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What’s in the box?</a:t>
          </a:r>
        </a:p>
      </dsp:txBody>
      <dsp:txXfrm>
        <a:off x="3658381" y="1174"/>
        <a:ext cx="3198837" cy="1919302"/>
      </dsp:txXfrm>
    </dsp:sp>
    <dsp:sp modelId="{B64ABBAB-5735-4986-9AF3-A529059B0A89}">
      <dsp:nvSpPr>
        <dsp:cNvPr id="0" name=""/>
        <dsp:cNvSpPr/>
      </dsp:nvSpPr>
      <dsp:spPr>
        <a:xfrm>
          <a:off x="7177102" y="1174"/>
          <a:ext cx="3198837" cy="191930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Preparing your Raspberry Pi PICO</a:t>
          </a:r>
        </a:p>
      </dsp:txBody>
      <dsp:txXfrm>
        <a:off x="7177102" y="1174"/>
        <a:ext cx="3198837" cy="1919302"/>
      </dsp:txXfrm>
    </dsp:sp>
    <dsp:sp modelId="{C3C64745-3257-4363-BE1C-F0F96A9382D3}">
      <dsp:nvSpPr>
        <dsp:cNvPr id="0" name=""/>
        <dsp:cNvSpPr/>
      </dsp:nvSpPr>
      <dsp:spPr>
        <a:xfrm>
          <a:off x="139660" y="2240360"/>
          <a:ext cx="3198837" cy="191930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Programming with MicroPython</a:t>
          </a:r>
        </a:p>
      </dsp:txBody>
      <dsp:txXfrm>
        <a:off x="139660" y="2240360"/>
        <a:ext cx="3198837" cy="1919302"/>
      </dsp:txXfrm>
    </dsp:sp>
    <dsp:sp modelId="{BF8851AB-07D8-4A84-A6EE-97BF141C7D1F}">
      <dsp:nvSpPr>
        <dsp:cNvPr id="0" name=""/>
        <dsp:cNvSpPr/>
      </dsp:nvSpPr>
      <dsp:spPr>
        <a:xfrm>
          <a:off x="3658381" y="2240360"/>
          <a:ext cx="3198837" cy="191930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Your first program</a:t>
          </a:r>
        </a:p>
      </dsp:txBody>
      <dsp:txXfrm>
        <a:off x="3658381" y="2240360"/>
        <a:ext cx="3198837" cy="1919302"/>
      </dsp:txXfrm>
    </dsp:sp>
    <dsp:sp modelId="{247A8FD1-5D41-4509-94A0-E9662273496E}">
      <dsp:nvSpPr>
        <dsp:cNvPr id="0" name=""/>
        <dsp:cNvSpPr/>
      </dsp:nvSpPr>
      <dsp:spPr>
        <a:xfrm>
          <a:off x="7177102" y="2240360"/>
          <a:ext cx="3198837" cy="19193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Fun Projects</a:t>
          </a:r>
        </a:p>
      </dsp:txBody>
      <dsp:txXfrm>
        <a:off x="7177102" y="2240360"/>
        <a:ext cx="3198837" cy="19193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A8134B-A3E1-4175-8CFD-C8CD53303302}">
      <dsp:nvSpPr>
        <dsp:cNvPr id="0" name=""/>
        <dsp:cNvSpPr/>
      </dsp:nvSpPr>
      <dsp:spPr>
        <a:xfrm>
          <a:off x="8930" y="360905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Install</a:t>
          </a:r>
        </a:p>
      </dsp:txBody>
      <dsp:txXfrm>
        <a:off x="327014" y="360905"/>
        <a:ext cx="2898096" cy="1060279"/>
      </dsp:txXfrm>
    </dsp:sp>
    <dsp:sp modelId="{DADAB0CF-5343-4F6C-A9E5-A5BA95E97A4B}">
      <dsp:nvSpPr>
        <dsp:cNvPr id="0" name=""/>
        <dsp:cNvSpPr/>
      </dsp:nvSpPr>
      <dsp:spPr>
        <a:xfrm>
          <a:off x="8930" y="1421184"/>
          <a:ext cx="3216180" cy="23784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Install Thonny onto Computer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Download install file from website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Install Software and set Options</a:t>
          </a:r>
        </a:p>
      </dsp:txBody>
      <dsp:txXfrm>
        <a:off x="8930" y="1421184"/>
        <a:ext cx="3216180" cy="2378429"/>
      </dsp:txXfrm>
    </dsp:sp>
    <dsp:sp modelId="{EF6772B0-C16C-4326-BF5E-7610439FE6C0}">
      <dsp:nvSpPr>
        <dsp:cNvPr id="0" name=""/>
        <dsp:cNvSpPr/>
      </dsp:nvSpPr>
      <dsp:spPr>
        <a:xfrm>
          <a:off x="3490667" y="360905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Load</a:t>
          </a:r>
        </a:p>
      </dsp:txBody>
      <dsp:txXfrm>
        <a:off x="3808751" y="360905"/>
        <a:ext cx="2898096" cy="1060279"/>
      </dsp:txXfrm>
    </dsp:sp>
    <dsp:sp modelId="{3D726DE4-02DF-4596-8E50-863671C0BBC1}">
      <dsp:nvSpPr>
        <dsp:cNvPr id="0" name=""/>
        <dsp:cNvSpPr/>
      </dsp:nvSpPr>
      <dsp:spPr>
        <a:xfrm>
          <a:off x="3490667" y="1421184"/>
          <a:ext cx="3216180" cy="23784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Load Python from Raspberry PI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Download file from website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Copy Onto PICO (and it will Reboot)</a:t>
          </a:r>
        </a:p>
      </dsp:txBody>
      <dsp:txXfrm>
        <a:off x="3490667" y="1421184"/>
        <a:ext cx="3216180" cy="2378429"/>
      </dsp:txXfrm>
    </dsp:sp>
    <dsp:sp modelId="{097B833F-6C26-4122-A0BD-21792DCE7389}">
      <dsp:nvSpPr>
        <dsp:cNvPr id="0" name=""/>
        <dsp:cNvSpPr/>
      </dsp:nvSpPr>
      <dsp:spPr>
        <a:xfrm>
          <a:off x="6972405" y="360905"/>
          <a:ext cx="3534264" cy="1060279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Run</a:t>
          </a:r>
        </a:p>
      </dsp:txBody>
      <dsp:txXfrm>
        <a:off x="7290489" y="360905"/>
        <a:ext cx="2898096" cy="1060279"/>
      </dsp:txXfrm>
    </dsp:sp>
    <dsp:sp modelId="{D5E99968-7CAA-4D36-9F9B-E7134E329604}">
      <dsp:nvSpPr>
        <dsp:cNvPr id="0" name=""/>
        <dsp:cNvSpPr/>
      </dsp:nvSpPr>
      <dsp:spPr>
        <a:xfrm>
          <a:off x="6972405" y="1421184"/>
          <a:ext cx="3216180" cy="23784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Run </a:t>
          </a:r>
          <a:r>
            <a:rPr lang="en-US" sz="2000" kern="1200" dirty="0" err="1"/>
            <a:t>Thonny</a:t>
          </a:r>
          <a:endParaRPr lang="en-US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Connect computer to Raspberry Pi</a:t>
          </a:r>
        </a:p>
      </dsp:txBody>
      <dsp:txXfrm>
        <a:off x="6972405" y="1421184"/>
        <a:ext cx="3216180" cy="23784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5A316F-7192-4A06-B9D1-023439578BAC}">
      <dsp:nvSpPr>
        <dsp:cNvPr id="0" name=""/>
        <dsp:cNvSpPr/>
      </dsp:nvSpPr>
      <dsp:spPr>
        <a:xfrm>
          <a:off x="0" y="48222"/>
          <a:ext cx="6651253" cy="25693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Hundreds of web sites with fun and educational projects for Raspberry PICO.</a:t>
          </a:r>
        </a:p>
      </dsp:txBody>
      <dsp:txXfrm>
        <a:off x="125424" y="173646"/>
        <a:ext cx="6400405" cy="2318471"/>
      </dsp:txXfrm>
    </dsp:sp>
    <dsp:sp modelId="{ECE141D0-714A-4068-B61F-D12649E19A6B}">
      <dsp:nvSpPr>
        <dsp:cNvPr id="0" name=""/>
        <dsp:cNvSpPr/>
      </dsp:nvSpPr>
      <dsp:spPr>
        <a:xfrm>
          <a:off x="0" y="2721222"/>
          <a:ext cx="6651253" cy="25693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Thank you and enjoy the rest of your day!</a:t>
          </a:r>
        </a:p>
      </dsp:txBody>
      <dsp:txXfrm>
        <a:off x="125424" y="2846646"/>
        <a:ext cx="6400405" cy="2318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99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83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55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21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0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8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8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7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7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116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46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46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20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honny.org/" TargetMode="External"/><Relationship Id="rId2" Type="http://schemas.openxmlformats.org/officeDocument/2006/relationships/hyperlink" Target="https://www.raspberrypi.com/documentation/microcontrollers/micropytho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gsteph/UTD-STEM-PICO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68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20A77C3-7F02-1E2D-2E53-75FCC6E41B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35A76B-D478-4F38-9D76-040E49ADC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0138" y="2758601"/>
            <a:ext cx="7832767" cy="4099399"/>
          </a:xfrm>
          <a:custGeom>
            <a:avLst/>
            <a:gdLst>
              <a:gd name="connsiteX0" fmla="*/ 4436398 w 7832767"/>
              <a:gd name="connsiteY0" fmla="*/ 580 h 4099399"/>
              <a:gd name="connsiteX1" fmla="*/ 5062070 w 7832767"/>
              <a:gd name="connsiteY1" fmla="*/ 20166 h 4099399"/>
              <a:gd name="connsiteX2" fmla="*/ 6429770 w 7832767"/>
              <a:gd name="connsiteY2" fmla="*/ 44716 h 4099399"/>
              <a:gd name="connsiteX3" fmla="*/ 7261927 w 7832767"/>
              <a:gd name="connsiteY3" fmla="*/ 147922 h 4099399"/>
              <a:gd name="connsiteX4" fmla="*/ 7370574 w 7832767"/>
              <a:gd name="connsiteY4" fmla="*/ 185497 h 4099399"/>
              <a:gd name="connsiteX5" fmla="*/ 7342690 w 7832767"/>
              <a:gd name="connsiteY5" fmla="*/ 262652 h 4099399"/>
              <a:gd name="connsiteX6" fmla="*/ 7154722 w 7832767"/>
              <a:gd name="connsiteY6" fmla="*/ 283192 h 4099399"/>
              <a:gd name="connsiteX7" fmla="*/ 7257600 w 7832767"/>
              <a:gd name="connsiteY7" fmla="*/ 340809 h 4099399"/>
              <a:gd name="connsiteX8" fmla="*/ 7031654 w 7832767"/>
              <a:gd name="connsiteY8" fmla="*/ 384897 h 4099399"/>
              <a:gd name="connsiteX9" fmla="*/ 7061460 w 7832767"/>
              <a:gd name="connsiteY9" fmla="*/ 415459 h 4099399"/>
              <a:gd name="connsiteX10" fmla="*/ 7091746 w 7832767"/>
              <a:gd name="connsiteY10" fmla="*/ 444516 h 4099399"/>
              <a:gd name="connsiteX11" fmla="*/ 6661966 w 7832767"/>
              <a:gd name="connsiteY11" fmla="*/ 519166 h 4099399"/>
              <a:gd name="connsiteX12" fmla="*/ 7169625 w 7832767"/>
              <a:gd name="connsiteY12" fmla="*/ 655940 h 4099399"/>
              <a:gd name="connsiteX13" fmla="*/ 7077324 w 7832767"/>
              <a:gd name="connsiteY13" fmla="*/ 729587 h 4099399"/>
              <a:gd name="connsiteX14" fmla="*/ 7370574 w 7832767"/>
              <a:gd name="connsiteY14" fmla="*/ 845819 h 4099399"/>
              <a:gd name="connsiteX15" fmla="*/ 7608539 w 7832767"/>
              <a:gd name="connsiteY15" fmla="*/ 990610 h 4099399"/>
              <a:gd name="connsiteX16" fmla="*/ 7742185 w 7832767"/>
              <a:gd name="connsiteY16" fmla="*/ 1180991 h 4099399"/>
              <a:gd name="connsiteX17" fmla="*/ 7789296 w 7832767"/>
              <a:gd name="connsiteY17" fmla="*/ 1266161 h 4099399"/>
              <a:gd name="connsiteX18" fmla="*/ 7831602 w 7832767"/>
              <a:gd name="connsiteY18" fmla="*/ 1355841 h 4099399"/>
              <a:gd name="connsiteX19" fmla="*/ 7758529 w 7832767"/>
              <a:gd name="connsiteY19" fmla="*/ 1445019 h 4099399"/>
              <a:gd name="connsiteX20" fmla="*/ 7710936 w 7832767"/>
              <a:gd name="connsiteY20" fmla="*/ 1553237 h 4099399"/>
              <a:gd name="connsiteX21" fmla="*/ 7754684 w 7832767"/>
              <a:gd name="connsiteY21" fmla="*/ 1616863 h 4099399"/>
              <a:gd name="connsiteX22" fmla="*/ 7755645 w 7832767"/>
              <a:gd name="connsiteY22" fmla="*/ 1759148 h 4099399"/>
              <a:gd name="connsiteX23" fmla="*/ 7725360 w 7832767"/>
              <a:gd name="connsiteY23" fmla="*/ 1826283 h 4099399"/>
              <a:gd name="connsiteX24" fmla="*/ 7633056 w 7832767"/>
              <a:gd name="connsiteY24" fmla="*/ 1972074 h 4099399"/>
              <a:gd name="connsiteX25" fmla="*/ 7554696 w 7832767"/>
              <a:gd name="connsiteY25" fmla="*/ 2004640 h 4099399"/>
              <a:gd name="connsiteX26" fmla="*/ 7562870 w 7832767"/>
              <a:gd name="connsiteY26" fmla="*/ 2592817 h 4099399"/>
              <a:gd name="connsiteX27" fmla="*/ 7620078 w 7832767"/>
              <a:gd name="connsiteY27" fmla="*/ 2877387 h 4099399"/>
              <a:gd name="connsiteX28" fmla="*/ 7579695 w 7832767"/>
              <a:gd name="connsiteY28" fmla="*/ 3198029 h 4099399"/>
              <a:gd name="connsiteX29" fmla="*/ 7713340 w 7832767"/>
              <a:gd name="connsiteY29" fmla="*/ 3435003 h 4099399"/>
              <a:gd name="connsiteX30" fmla="*/ 7658054 w 7832767"/>
              <a:gd name="connsiteY30" fmla="*/ 3526187 h 4099399"/>
              <a:gd name="connsiteX31" fmla="*/ 7813815 w 7832767"/>
              <a:gd name="connsiteY31" fmla="*/ 3628391 h 4099399"/>
              <a:gd name="connsiteX32" fmla="*/ 7669112 w 7832767"/>
              <a:gd name="connsiteY32" fmla="*/ 3773681 h 4099399"/>
              <a:gd name="connsiteX33" fmla="*/ 7429704 w 7832767"/>
              <a:gd name="connsiteY33" fmla="*/ 4001137 h 4099399"/>
              <a:gd name="connsiteX34" fmla="*/ 7417475 w 7832767"/>
              <a:gd name="connsiteY34" fmla="*/ 4099399 h 4099399"/>
              <a:gd name="connsiteX35" fmla="*/ 180606 w 7832767"/>
              <a:gd name="connsiteY35" fmla="*/ 4099399 h 4099399"/>
              <a:gd name="connsiteX36" fmla="*/ 164649 w 7832767"/>
              <a:gd name="connsiteY36" fmla="*/ 4093760 h 4099399"/>
              <a:gd name="connsiteX37" fmla="*/ 160465 w 7832767"/>
              <a:gd name="connsiteY37" fmla="*/ 4076287 h 4099399"/>
              <a:gd name="connsiteX38" fmla="*/ 549383 w 7832767"/>
              <a:gd name="connsiteY38" fmla="*/ 3827790 h 4099399"/>
              <a:gd name="connsiteX39" fmla="*/ 756100 w 7832767"/>
              <a:gd name="connsiteY39" fmla="*/ 3722078 h 4099399"/>
              <a:gd name="connsiteX40" fmla="*/ 415738 w 7832767"/>
              <a:gd name="connsiteY40" fmla="*/ 3746126 h 4099399"/>
              <a:gd name="connsiteX41" fmla="*/ 671971 w 7832767"/>
              <a:gd name="connsiteY41" fmla="*/ 3563762 h 4099399"/>
              <a:gd name="connsiteX42" fmla="*/ 619570 w 7832767"/>
              <a:gd name="connsiteY42" fmla="*/ 3530194 h 4099399"/>
              <a:gd name="connsiteX43" fmla="*/ 523422 w 7832767"/>
              <a:gd name="connsiteY43" fmla="*/ 3507649 h 4099399"/>
              <a:gd name="connsiteX44" fmla="*/ 957048 w 7832767"/>
              <a:gd name="connsiteY44" fmla="*/ 3392918 h 4099399"/>
              <a:gd name="connsiteX45" fmla="*/ 835904 w 7832767"/>
              <a:gd name="connsiteY45" fmla="*/ 3231596 h 4099399"/>
              <a:gd name="connsiteX46" fmla="*/ 930608 w 7832767"/>
              <a:gd name="connsiteY46" fmla="*/ 3195022 h 4099399"/>
              <a:gd name="connsiteX47" fmla="*/ 817153 w 7832767"/>
              <a:gd name="connsiteY47" fmla="*/ 3190514 h 4099399"/>
              <a:gd name="connsiteX48" fmla="*/ 727736 w 7832767"/>
              <a:gd name="connsiteY48" fmla="*/ 3191015 h 4099399"/>
              <a:gd name="connsiteX49" fmla="*/ 567170 w 7832767"/>
              <a:gd name="connsiteY49" fmla="*/ 3150434 h 4099399"/>
              <a:gd name="connsiteX50" fmla="*/ 2784 w 7832767"/>
              <a:gd name="connsiteY50" fmla="*/ 3218569 h 4099399"/>
              <a:gd name="connsiteX51" fmla="*/ 122006 w 7832767"/>
              <a:gd name="connsiteY51" fmla="*/ 3122877 h 4099399"/>
              <a:gd name="connsiteX52" fmla="*/ 264786 w 7832767"/>
              <a:gd name="connsiteY52" fmla="*/ 3068269 h 4099399"/>
              <a:gd name="connsiteX53" fmla="*/ 72009 w 7832767"/>
              <a:gd name="connsiteY53" fmla="*/ 3039210 h 4099399"/>
              <a:gd name="connsiteX54" fmla="*/ 459485 w 7832767"/>
              <a:gd name="connsiteY54" fmla="*/ 2948028 h 4099399"/>
              <a:gd name="connsiteX55" fmla="*/ 365260 w 7832767"/>
              <a:gd name="connsiteY55" fmla="*/ 2866364 h 4099399"/>
              <a:gd name="connsiteX56" fmla="*/ 607071 w 7832767"/>
              <a:gd name="connsiteY56" fmla="*/ 2498127 h 4099399"/>
              <a:gd name="connsiteX57" fmla="*/ 1090213 w 7832767"/>
              <a:gd name="connsiteY57" fmla="*/ 2289209 h 4099399"/>
              <a:gd name="connsiteX58" fmla="*/ 1337313 w 7832767"/>
              <a:gd name="connsiteY58" fmla="*/ 2272676 h 4099399"/>
              <a:gd name="connsiteX59" fmla="*/ 1268086 w 7832767"/>
              <a:gd name="connsiteY59" fmla="*/ 2205541 h 4099399"/>
              <a:gd name="connsiteX60" fmla="*/ 1449324 w 7832767"/>
              <a:gd name="connsiteY60" fmla="*/ 1827285 h 4099399"/>
              <a:gd name="connsiteX61" fmla="*/ 1255107 w 7832767"/>
              <a:gd name="connsiteY61" fmla="*/ 1849829 h 4099399"/>
              <a:gd name="connsiteX62" fmla="*/ 259497 w 7832767"/>
              <a:gd name="connsiteY62" fmla="*/ 1865862 h 4099399"/>
              <a:gd name="connsiteX63" fmla="*/ 160947 w 7832767"/>
              <a:gd name="connsiteY63" fmla="*/ 1851332 h 4099399"/>
              <a:gd name="connsiteX64" fmla="*/ 845998 w 7832767"/>
              <a:gd name="connsiteY64" fmla="*/ 1661453 h 4099399"/>
              <a:gd name="connsiteX65" fmla="*/ 575343 w 7832767"/>
              <a:gd name="connsiteY65" fmla="*/ 1610350 h 4099399"/>
              <a:gd name="connsiteX66" fmla="*/ 512846 w 7832767"/>
              <a:gd name="connsiteY66" fmla="*/ 1589809 h 4099399"/>
              <a:gd name="connsiteX67" fmla="*/ 570054 w 7832767"/>
              <a:gd name="connsiteY67" fmla="*/ 1536702 h 4099399"/>
              <a:gd name="connsiteX68" fmla="*/ 714276 w 7832767"/>
              <a:gd name="connsiteY68" fmla="*/ 1483095 h 4099399"/>
              <a:gd name="connsiteX69" fmla="*/ 321033 w 7832767"/>
              <a:gd name="connsiteY69" fmla="*/ 1560250 h 4099399"/>
              <a:gd name="connsiteX70" fmla="*/ 348915 w 7832767"/>
              <a:gd name="connsiteY70" fmla="*/ 1478587 h 4099399"/>
              <a:gd name="connsiteX71" fmla="*/ 309975 w 7832767"/>
              <a:gd name="connsiteY71" fmla="*/ 1404938 h 4099399"/>
              <a:gd name="connsiteX72" fmla="*/ 531595 w 7832767"/>
              <a:gd name="connsiteY72" fmla="*/ 1310249 h 4099399"/>
              <a:gd name="connsiteX73" fmla="*/ 840230 w 7832767"/>
              <a:gd name="connsiteY73" fmla="*/ 1125380 h 4099399"/>
              <a:gd name="connsiteX74" fmla="*/ 1149825 w 7832767"/>
              <a:gd name="connsiteY74" fmla="*/ 1007142 h 4099399"/>
              <a:gd name="connsiteX75" fmla="*/ 1405096 w 7832767"/>
              <a:gd name="connsiteY75" fmla="*/ 901932 h 4099399"/>
              <a:gd name="connsiteX76" fmla="*/ 1167613 w 7832767"/>
              <a:gd name="connsiteY76" fmla="*/ 918465 h 4099399"/>
              <a:gd name="connsiteX77" fmla="*/ 1563740 w 7832767"/>
              <a:gd name="connsiteY77" fmla="*/ 752632 h 4099399"/>
              <a:gd name="connsiteX78" fmla="*/ 1623833 w 7832767"/>
              <a:gd name="connsiteY78" fmla="*/ 742112 h 4099399"/>
              <a:gd name="connsiteX79" fmla="*/ 2259848 w 7832767"/>
              <a:gd name="connsiteY79" fmla="*/ 624877 h 4099399"/>
              <a:gd name="connsiteX80" fmla="*/ 2382917 w 7832767"/>
              <a:gd name="connsiteY80" fmla="*/ 566761 h 4099399"/>
              <a:gd name="connsiteX81" fmla="*/ 2241099 w 7832767"/>
              <a:gd name="connsiteY81" fmla="*/ 554235 h 4099399"/>
              <a:gd name="connsiteX82" fmla="*/ 1768535 w 7832767"/>
              <a:gd name="connsiteY82" fmla="*/ 588806 h 4099399"/>
              <a:gd name="connsiteX83" fmla="*/ 2089668 w 7832767"/>
              <a:gd name="connsiteY83" fmla="*/ 516159 h 4099399"/>
              <a:gd name="connsiteX84" fmla="*/ 1739690 w 7832767"/>
              <a:gd name="connsiteY84" fmla="*/ 493614 h 4099399"/>
              <a:gd name="connsiteX85" fmla="*/ 1657003 w 7832767"/>
              <a:gd name="connsiteY85" fmla="*/ 436500 h 4099399"/>
              <a:gd name="connsiteX86" fmla="*/ 1716134 w 7832767"/>
              <a:gd name="connsiteY86" fmla="*/ 380889 h 4099399"/>
              <a:gd name="connsiteX87" fmla="*/ 1931986 w 7832767"/>
              <a:gd name="connsiteY87" fmla="*/ 319766 h 4099399"/>
              <a:gd name="connsiteX88" fmla="*/ 2152163 w 7832767"/>
              <a:gd name="connsiteY88" fmla="*/ 230087 h 4099399"/>
              <a:gd name="connsiteX89" fmla="*/ 2858367 w 7832767"/>
              <a:gd name="connsiteY89" fmla="*/ 102831 h 4099399"/>
              <a:gd name="connsiteX90" fmla="*/ 3327568 w 7832767"/>
              <a:gd name="connsiteY90" fmla="*/ 61248 h 4099399"/>
              <a:gd name="connsiteX91" fmla="*/ 4227028 w 7832767"/>
              <a:gd name="connsiteY91" fmla="*/ 1129 h 4099399"/>
              <a:gd name="connsiteX92" fmla="*/ 4436398 w 7832767"/>
              <a:gd name="connsiteY92" fmla="*/ 580 h 409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7832767" h="4099399">
                <a:moveTo>
                  <a:pt x="4436398" y="580"/>
                </a:moveTo>
                <a:cubicBezTo>
                  <a:pt x="4645360" y="3164"/>
                  <a:pt x="4853309" y="13778"/>
                  <a:pt x="5062070" y="20166"/>
                </a:cubicBezTo>
                <a:cubicBezTo>
                  <a:pt x="5516848" y="34696"/>
                  <a:pt x="5974030" y="34194"/>
                  <a:pt x="6429770" y="44716"/>
                </a:cubicBezTo>
                <a:cubicBezTo>
                  <a:pt x="6713886" y="51228"/>
                  <a:pt x="6994637" y="74776"/>
                  <a:pt x="7261927" y="147922"/>
                </a:cubicBezTo>
                <a:cubicBezTo>
                  <a:pt x="7299424" y="158443"/>
                  <a:pt x="7341729" y="160448"/>
                  <a:pt x="7370574" y="185497"/>
                </a:cubicBezTo>
                <a:cubicBezTo>
                  <a:pt x="7402784" y="213553"/>
                  <a:pt x="7389804" y="254635"/>
                  <a:pt x="7342690" y="262652"/>
                </a:cubicBezTo>
                <a:cubicBezTo>
                  <a:pt x="7282599" y="273173"/>
                  <a:pt x="7221066" y="276179"/>
                  <a:pt x="7154722" y="283192"/>
                </a:cubicBezTo>
                <a:cubicBezTo>
                  <a:pt x="7180202" y="321770"/>
                  <a:pt x="7241736" y="292713"/>
                  <a:pt x="7257600" y="340809"/>
                </a:cubicBezTo>
                <a:cubicBezTo>
                  <a:pt x="7186452" y="373874"/>
                  <a:pt x="7100400" y="352331"/>
                  <a:pt x="7031654" y="384897"/>
                </a:cubicBezTo>
                <a:cubicBezTo>
                  <a:pt x="7033577" y="407441"/>
                  <a:pt x="7048960" y="409446"/>
                  <a:pt x="7061460" y="415459"/>
                </a:cubicBezTo>
                <a:cubicBezTo>
                  <a:pt x="7073960" y="420968"/>
                  <a:pt x="7105206" y="412953"/>
                  <a:pt x="7091746" y="444516"/>
                </a:cubicBezTo>
                <a:cubicBezTo>
                  <a:pt x="6948967" y="463553"/>
                  <a:pt x="6812438" y="528183"/>
                  <a:pt x="6661966" y="519166"/>
                </a:cubicBezTo>
                <a:cubicBezTo>
                  <a:pt x="6848013" y="536700"/>
                  <a:pt x="7005214" y="608344"/>
                  <a:pt x="7169625" y="655940"/>
                </a:cubicBezTo>
                <a:cubicBezTo>
                  <a:pt x="7162896" y="712052"/>
                  <a:pt x="7096554" y="689507"/>
                  <a:pt x="7077324" y="729587"/>
                </a:cubicBezTo>
                <a:cubicBezTo>
                  <a:pt x="7182606" y="757642"/>
                  <a:pt x="7283560" y="790709"/>
                  <a:pt x="7370574" y="845819"/>
                </a:cubicBezTo>
                <a:cubicBezTo>
                  <a:pt x="7448935" y="895418"/>
                  <a:pt x="7523448" y="950028"/>
                  <a:pt x="7608539" y="990610"/>
                </a:cubicBezTo>
                <a:cubicBezTo>
                  <a:pt x="7697957" y="1033195"/>
                  <a:pt x="7752280" y="1087804"/>
                  <a:pt x="7742185" y="1180991"/>
                </a:cubicBezTo>
                <a:cubicBezTo>
                  <a:pt x="7737858" y="1219067"/>
                  <a:pt x="7749396" y="1251131"/>
                  <a:pt x="7789296" y="1266161"/>
                </a:cubicBezTo>
                <a:cubicBezTo>
                  <a:pt x="7838813" y="1284698"/>
                  <a:pt x="7833526" y="1312754"/>
                  <a:pt x="7831602" y="1355841"/>
                </a:cubicBezTo>
                <a:cubicBezTo>
                  <a:pt x="7828717" y="1407443"/>
                  <a:pt x="7803238" y="1427485"/>
                  <a:pt x="7758529" y="1445019"/>
                </a:cubicBezTo>
                <a:cubicBezTo>
                  <a:pt x="7694591" y="1469568"/>
                  <a:pt x="7694110" y="1507644"/>
                  <a:pt x="7710936" y="1553237"/>
                </a:cubicBezTo>
                <a:cubicBezTo>
                  <a:pt x="7720072" y="1578286"/>
                  <a:pt x="7734012" y="1598327"/>
                  <a:pt x="7754684" y="1616863"/>
                </a:cubicBezTo>
                <a:cubicBezTo>
                  <a:pt x="7826314" y="1681493"/>
                  <a:pt x="7825833" y="1682494"/>
                  <a:pt x="7755645" y="1759148"/>
                </a:cubicBezTo>
                <a:cubicBezTo>
                  <a:pt x="7736896" y="1779688"/>
                  <a:pt x="7716704" y="1793216"/>
                  <a:pt x="7725360" y="1826283"/>
                </a:cubicBezTo>
                <a:cubicBezTo>
                  <a:pt x="7754684" y="1936002"/>
                  <a:pt x="7750838" y="1936002"/>
                  <a:pt x="7633056" y="1972074"/>
                </a:cubicBezTo>
                <a:cubicBezTo>
                  <a:pt x="7606135" y="1980591"/>
                  <a:pt x="7570080" y="1973076"/>
                  <a:pt x="7554696" y="2004640"/>
                </a:cubicBezTo>
                <a:cubicBezTo>
                  <a:pt x="7564311" y="2027686"/>
                  <a:pt x="7541716" y="2583799"/>
                  <a:pt x="7562870" y="2592817"/>
                </a:cubicBezTo>
                <a:cubicBezTo>
                  <a:pt x="7728244" y="2663458"/>
                  <a:pt x="7748914" y="2746625"/>
                  <a:pt x="7620078" y="2877387"/>
                </a:cubicBezTo>
                <a:cubicBezTo>
                  <a:pt x="7533544" y="2965063"/>
                  <a:pt x="7543639" y="3108349"/>
                  <a:pt x="7579695" y="3198029"/>
                </a:cubicBezTo>
                <a:cubicBezTo>
                  <a:pt x="7715743" y="3237608"/>
                  <a:pt x="7685939" y="3342818"/>
                  <a:pt x="7713340" y="3435003"/>
                </a:cubicBezTo>
                <a:cubicBezTo>
                  <a:pt x="7733531" y="3504142"/>
                  <a:pt x="7654210" y="3494623"/>
                  <a:pt x="7658054" y="3526187"/>
                </a:cubicBezTo>
                <a:cubicBezTo>
                  <a:pt x="7708052" y="3564262"/>
                  <a:pt x="7774874" y="3576287"/>
                  <a:pt x="7813815" y="3628391"/>
                </a:cubicBezTo>
                <a:cubicBezTo>
                  <a:pt x="7743627" y="3666467"/>
                  <a:pt x="7708052" y="3720074"/>
                  <a:pt x="7669112" y="3773681"/>
                </a:cubicBezTo>
                <a:cubicBezTo>
                  <a:pt x="7606135" y="3860855"/>
                  <a:pt x="7520564" y="3934503"/>
                  <a:pt x="7429704" y="4001137"/>
                </a:cubicBezTo>
                <a:lnTo>
                  <a:pt x="7417475" y="4099399"/>
                </a:lnTo>
                <a:lnTo>
                  <a:pt x="180606" y="4099399"/>
                </a:lnTo>
                <a:lnTo>
                  <a:pt x="164649" y="4093760"/>
                </a:lnTo>
                <a:cubicBezTo>
                  <a:pt x="148507" y="4086464"/>
                  <a:pt x="145082" y="4080295"/>
                  <a:pt x="160465" y="4076287"/>
                </a:cubicBezTo>
                <a:cubicBezTo>
                  <a:pt x="230173" y="4057751"/>
                  <a:pt x="478714" y="3837810"/>
                  <a:pt x="549383" y="3827790"/>
                </a:cubicBezTo>
                <a:cubicBezTo>
                  <a:pt x="631589" y="3816267"/>
                  <a:pt x="647934" y="3800736"/>
                  <a:pt x="756100" y="3722078"/>
                </a:cubicBezTo>
                <a:cubicBezTo>
                  <a:pt x="827251" y="3670474"/>
                  <a:pt x="531115" y="3782698"/>
                  <a:pt x="415738" y="3746126"/>
                </a:cubicBezTo>
                <a:cubicBezTo>
                  <a:pt x="373433" y="3732598"/>
                  <a:pt x="671971" y="3589813"/>
                  <a:pt x="671971" y="3563762"/>
                </a:cubicBezTo>
                <a:cubicBezTo>
                  <a:pt x="671971" y="3536206"/>
                  <a:pt x="645049" y="3530194"/>
                  <a:pt x="619570" y="3530194"/>
                </a:cubicBezTo>
                <a:cubicBezTo>
                  <a:pt x="562844" y="3530194"/>
                  <a:pt x="580151" y="3506145"/>
                  <a:pt x="523422" y="3507649"/>
                </a:cubicBezTo>
                <a:cubicBezTo>
                  <a:pt x="689758" y="3438010"/>
                  <a:pt x="792637" y="3456547"/>
                  <a:pt x="957048" y="3392918"/>
                </a:cubicBezTo>
                <a:cubicBezTo>
                  <a:pt x="1037333" y="3361856"/>
                  <a:pt x="753217" y="3258649"/>
                  <a:pt x="835904" y="3231596"/>
                </a:cubicBezTo>
                <a:cubicBezTo>
                  <a:pt x="867151" y="3221074"/>
                  <a:pt x="908974" y="3232097"/>
                  <a:pt x="930608" y="3195022"/>
                </a:cubicBezTo>
                <a:cubicBezTo>
                  <a:pt x="896476" y="3165464"/>
                  <a:pt x="851286" y="3178490"/>
                  <a:pt x="817153" y="3190514"/>
                </a:cubicBezTo>
                <a:cubicBezTo>
                  <a:pt x="730141" y="3221576"/>
                  <a:pt x="736391" y="3214062"/>
                  <a:pt x="727736" y="3191015"/>
                </a:cubicBezTo>
                <a:cubicBezTo>
                  <a:pt x="699374" y="3112357"/>
                  <a:pt x="629186" y="3137408"/>
                  <a:pt x="567170" y="3150434"/>
                </a:cubicBezTo>
                <a:cubicBezTo>
                  <a:pt x="379682" y="3189512"/>
                  <a:pt x="189791" y="3178490"/>
                  <a:pt x="2784" y="3218569"/>
                </a:cubicBezTo>
                <a:cubicBezTo>
                  <a:pt x="-17406" y="3223079"/>
                  <a:pt x="77299" y="3133400"/>
                  <a:pt x="122006" y="3122877"/>
                </a:cubicBezTo>
                <a:cubicBezTo>
                  <a:pt x="170561" y="3111856"/>
                  <a:pt x="230173" y="3119872"/>
                  <a:pt x="264786" y="3068269"/>
                </a:cubicBezTo>
                <a:cubicBezTo>
                  <a:pt x="203252" y="3055243"/>
                  <a:pt x="133065" y="3080292"/>
                  <a:pt x="72009" y="3039210"/>
                </a:cubicBezTo>
                <a:cubicBezTo>
                  <a:pt x="207578" y="2982597"/>
                  <a:pt x="342665" y="2984601"/>
                  <a:pt x="459485" y="2948028"/>
                </a:cubicBezTo>
                <a:cubicBezTo>
                  <a:pt x="470061" y="2880393"/>
                  <a:pt x="393143" y="2904941"/>
                  <a:pt x="365260" y="2866364"/>
                </a:cubicBezTo>
                <a:cubicBezTo>
                  <a:pt x="1245010" y="2800232"/>
                  <a:pt x="753697" y="2604840"/>
                  <a:pt x="607071" y="2498127"/>
                </a:cubicBezTo>
                <a:cubicBezTo>
                  <a:pt x="558036" y="2462556"/>
                  <a:pt x="1073387" y="2293717"/>
                  <a:pt x="1090213" y="2289209"/>
                </a:cubicBezTo>
                <a:cubicBezTo>
                  <a:pt x="1132999" y="2278688"/>
                  <a:pt x="1302700" y="2286203"/>
                  <a:pt x="1337313" y="2272676"/>
                </a:cubicBezTo>
                <a:cubicBezTo>
                  <a:pt x="1381541" y="2255643"/>
                  <a:pt x="1235395" y="2226083"/>
                  <a:pt x="1268086" y="2205541"/>
                </a:cubicBezTo>
                <a:cubicBezTo>
                  <a:pt x="1497398" y="2060752"/>
                  <a:pt x="1513743" y="1842815"/>
                  <a:pt x="1449324" y="1827285"/>
                </a:cubicBezTo>
                <a:cubicBezTo>
                  <a:pt x="1382502" y="1811252"/>
                  <a:pt x="1317121" y="1823778"/>
                  <a:pt x="1255107" y="1849829"/>
                </a:cubicBezTo>
                <a:cubicBezTo>
                  <a:pt x="1154152" y="1892415"/>
                  <a:pt x="455158" y="1831793"/>
                  <a:pt x="259497" y="1865862"/>
                </a:cubicBezTo>
                <a:cubicBezTo>
                  <a:pt x="229691" y="1870872"/>
                  <a:pt x="189311" y="1893417"/>
                  <a:pt x="160947" y="1851332"/>
                </a:cubicBezTo>
                <a:cubicBezTo>
                  <a:pt x="362377" y="1715060"/>
                  <a:pt x="621013" y="1754138"/>
                  <a:pt x="845998" y="1661453"/>
                </a:cubicBezTo>
                <a:cubicBezTo>
                  <a:pt x="757542" y="1597824"/>
                  <a:pt x="667645" y="1600832"/>
                  <a:pt x="575343" y="1610350"/>
                </a:cubicBezTo>
                <a:cubicBezTo>
                  <a:pt x="551306" y="1612855"/>
                  <a:pt x="518615" y="1616362"/>
                  <a:pt x="512846" y="1589809"/>
                </a:cubicBezTo>
                <a:cubicBezTo>
                  <a:pt x="505636" y="1556242"/>
                  <a:pt x="544576" y="1550229"/>
                  <a:pt x="570054" y="1536702"/>
                </a:cubicBezTo>
                <a:cubicBezTo>
                  <a:pt x="608994" y="1515660"/>
                  <a:pt x="666682" y="1540710"/>
                  <a:pt x="714276" y="1483095"/>
                </a:cubicBezTo>
                <a:cubicBezTo>
                  <a:pt x="570054" y="1496622"/>
                  <a:pt x="448428" y="1520170"/>
                  <a:pt x="321033" y="1560250"/>
                </a:cubicBezTo>
                <a:cubicBezTo>
                  <a:pt x="332089" y="1524679"/>
                  <a:pt x="370548" y="1508145"/>
                  <a:pt x="348915" y="1478587"/>
                </a:cubicBezTo>
                <a:cubicBezTo>
                  <a:pt x="332571" y="1456542"/>
                  <a:pt x="285939" y="1446021"/>
                  <a:pt x="309975" y="1404938"/>
                </a:cubicBezTo>
                <a:cubicBezTo>
                  <a:pt x="377759" y="1361351"/>
                  <a:pt x="473907" y="1372876"/>
                  <a:pt x="531595" y="1310249"/>
                </a:cubicBezTo>
                <a:cubicBezTo>
                  <a:pt x="613321" y="1221071"/>
                  <a:pt x="740236" y="1190509"/>
                  <a:pt x="840230" y="1125380"/>
                </a:cubicBezTo>
                <a:cubicBezTo>
                  <a:pt x="873400" y="1104337"/>
                  <a:pt x="1091175" y="1030690"/>
                  <a:pt x="1149825" y="1007142"/>
                </a:cubicBezTo>
                <a:cubicBezTo>
                  <a:pt x="1231551" y="974076"/>
                  <a:pt x="1324813" y="962553"/>
                  <a:pt x="1405096" y="901932"/>
                </a:cubicBezTo>
                <a:cubicBezTo>
                  <a:pt x="1326255" y="889406"/>
                  <a:pt x="1262318" y="946021"/>
                  <a:pt x="1167613" y="918465"/>
                </a:cubicBezTo>
                <a:cubicBezTo>
                  <a:pt x="1317602" y="859848"/>
                  <a:pt x="1455092" y="833294"/>
                  <a:pt x="1563740" y="752632"/>
                </a:cubicBezTo>
                <a:cubicBezTo>
                  <a:pt x="1577201" y="742613"/>
                  <a:pt x="1603642" y="745619"/>
                  <a:pt x="1623833" y="742112"/>
                </a:cubicBezTo>
                <a:cubicBezTo>
                  <a:pt x="1836317" y="706540"/>
                  <a:pt x="2049765" y="676480"/>
                  <a:pt x="2259848" y="624877"/>
                </a:cubicBezTo>
                <a:cubicBezTo>
                  <a:pt x="2307442" y="612853"/>
                  <a:pt x="2391570" y="609847"/>
                  <a:pt x="2382917" y="566761"/>
                </a:cubicBezTo>
                <a:cubicBezTo>
                  <a:pt x="2369937" y="502131"/>
                  <a:pt x="2291577" y="548223"/>
                  <a:pt x="2241099" y="554235"/>
                </a:cubicBezTo>
                <a:cubicBezTo>
                  <a:pt x="2084379" y="573775"/>
                  <a:pt x="1927659" y="607843"/>
                  <a:pt x="1768535" y="588806"/>
                </a:cubicBezTo>
                <a:cubicBezTo>
                  <a:pt x="1875738" y="564757"/>
                  <a:pt x="1982463" y="540207"/>
                  <a:pt x="2089668" y="516159"/>
                </a:cubicBezTo>
                <a:cubicBezTo>
                  <a:pt x="1966597" y="524676"/>
                  <a:pt x="1859394" y="468563"/>
                  <a:pt x="1739690" y="493614"/>
                </a:cubicBezTo>
                <a:cubicBezTo>
                  <a:pt x="1701230" y="501630"/>
                  <a:pt x="1660850" y="476079"/>
                  <a:pt x="1657003" y="436500"/>
                </a:cubicBezTo>
                <a:cubicBezTo>
                  <a:pt x="1652677" y="404937"/>
                  <a:pt x="1688732" y="390909"/>
                  <a:pt x="1716134" y="380889"/>
                </a:cubicBezTo>
                <a:cubicBezTo>
                  <a:pt x="1786322" y="355337"/>
                  <a:pt x="1842086" y="279687"/>
                  <a:pt x="1931986" y="319766"/>
                </a:cubicBezTo>
                <a:cubicBezTo>
                  <a:pt x="1988712" y="256640"/>
                  <a:pt x="2079091" y="246619"/>
                  <a:pt x="2152163" y="230087"/>
                </a:cubicBezTo>
                <a:cubicBezTo>
                  <a:pt x="2385321" y="177982"/>
                  <a:pt x="2621844" y="137401"/>
                  <a:pt x="2858367" y="102831"/>
                </a:cubicBezTo>
                <a:cubicBezTo>
                  <a:pt x="3013645" y="80286"/>
                  <a:pt x="3173731" y="89806"/>
                  <a:pt x="3327568" y="61248"/>
                </a:cubicBezTo>
                <a:cubicBezTo>
                  <a:pt x="3628510" y="5637"/>
                  <a:pt x="3927528" y="7141"/>
                  <a:pt x="4227028" y="1129"/>
                </a:cubicBezTo>
                <a:cubicBezTo>
                  <a:pt x="4296975" y="-249"/>
                  <a:pt x="4366742" y="-281"/>
                  <a:pt x="4436398" y="58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2A10516-6576-4FA1-AC71-513C6B46A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0137" y="2758600"/>
            <a:ext cx="7832767" cy="4099399"/>
          </a:xfrm>
          <a:custGeom>
            <a:avLst/>
            <a:gdLst>
              <a:gd name="connsiteX0" fmla="*/ 4436398 w 7832767"/>
              <a:gd name="connsiteY0" fmla="*/ 580 h 4099399"/>
              <a:gd name="connsiteX1" fmla="*/ 5062070 w 7832767"/>
              <a:gd name="connsiteY1" fmla="*/ 20166 h 4099399"/>
              <a:gd name="connsiteX2" fmla="*/ 6429770 w 7832767"/>
              <a:gd name="connsiteY2" fmla="*/ 44716 h 4099399"/>
              <a:gd name="connsiteX3" fmla="*/ 7261927 w 7832767"/>
              <a:gd name="connsiteY3" fmla="*/ 147922 h 4099399"/>
              <a:gd name="connsiteX4" fmla="*/ 7370574 w 7832767"/>
              <a:gd name="connsiteY4" fmla="*/ 185497 h 4099399"/>
              <a:gd name="connsiteX5" fmla="*/ 7342690 w 7832767"/>
              <a:gd name="connsiteY5" fmla="*/ 262652 h 4099399"/>
              <a:gd name="connsiteX6" fmla="*/ 7154722 w 7832767"/>
              <a:gd name="connsiteY6" fmla="*/ 283192 h 4099399"/>
              <a:gd name="connsiteX7" fmla="*/ 7257600 w 7832767"/>
              <a:gd name="connsiteY7" fmla="*/ 340809 h 4099399"/>
              <a:gd name="connsiteX8" fmla="*/ 7031654 w 7832767"/>
              <a:gd name="connsiteY8" fmla="*/ 384897 h 4099399"/>
              <a:gd name="connsiteX9" fmla="*/ 7061460 w 7832767"/>
              <a:gd name="connsiteY9" fmla="*/ 415459 h 4099399"/>
              <a:gd name="connsiteX10" fmla="*/ 7091746 w 7832767"/>
              <a:gd name="connsiteY10" fmla="*/ 444516 h 4099399"/>
              <a:gd name="connsiteX11" fmla="*/ 6661966 w 7832767"/>
              <a:gd name="connsiteY11" fmla="*/ 519166 h 4099399"/>
              <a:gd name="connsiteX12" fmla="*/ 7169625 w 7832767"/>
              <a:gd name="connsiteY12" fmla="*/ 655940 h 4099399"/>
              <a:gd name="connsiteX13" fmla="*/ 7077324 w 7832767"/>
              <a:gd name="connsiteY13" fmla="*/ 729587 h 4099399"/>
              <a:gd name="connsiteX14" fmla="*/ 7370574 w 7832767"/>
              <a:gd name="connsiteY14" fmla="*/ 845819 h 4099399"/>
              <a:gd name="connsiteX15" fmla="*/ 7608539 w 7832767"/>
              <a:gd name="connsiteY15" fmla="*/ 990610 h 4099399"/>
              <a:gd name="connsiteX16" fmla="*/ 7742185 w 7832767"/>
              <a:gd name="connsiteY16" fmla="*/ 1180991 h 4099399"/>
              <a:gd name="connsiteX17" fmla="*/ 7789296 w 7832767"/>
              <a:gd name="connsiteY17" fmla="*/ 1266161 h 4099399"/>
              <a:gd name="connsiteX18" fmla="*/ 7831602 w 7832767"/>
              <a:gd name="connsiteY18" fmla="*/ 1355841 h 4099399"/>
              <a:gd name="connsiteX19" fmla="*/ 7758529 w 7832767"/>
              <a:gd name="connsiteY19" fmla="*/ 1445019 h 4099399"/>
              <a:gd name="connsiteX20" fmla="*/ 7710936 w 7832767"/>
              <a:gd name="connsiteY20" fmla="*/ 1553237 h 4099399"/>
              <a:gd name="connsiteX21" fmla="*/ 7754684 w 7832767"/>
              <a:gd name="connsiteY21" fmla="*/ 1616863 h 4099399"/>
              <a:gd name="connsiteX22" fmla="*/ 7755645 w 7832767"/>
              <a:gd name="connsiteY22" fmla="*/ 1759148 h 4099399"/>
              <a:gd name="connsiteX23" fmla="*/ 7725360 w 7832767"/>
              <a:gd name="connsiteY23" fmla="*/ 1826283 h 4099399"/>
              <a:gd name="connsiteX24" fmla="*/ 7633056 w 7832767"/>
              <a:gd name="connsiteY24" fmla="*/ 1972074 h 4099399"/>
              <a:gd name="connsiteX25" fmla="*/ 7554696 w 7832767"/>
              <a:gd name="connsiteY25" fmla="*/ 2004640 h 4099399"/>
              <a:gd name="connsiteX26" fmla="*/ 7562870 w 7832767"/>
              <a:gd name="connsiteY26" fmla="*/ 2592817 h 4099399"/>
              <a:gd name="connsiteX27" fmla="*/ 7620078 w 7832767"/>
              <a:gd name="connsiteY27" fmla="*/ 2877387 h 4099399"/>
              <a:gd name="connsiteX28" fmla="*/ 7579695 w 7832767"/>
              <a:gd name="connsiteY28" fmla="*/ 3198029 h 4099399"/>
              <a:gd name="connsiteX29" fmla="*/ 7713340 w 7832767"/>
              <a:gd name="connsiteY29" fmla="*/ 3435003 h 4099399"/>
              <a:gd name="connsiteX30" fmla="*/ 7658054 w 7832767"/>
              <a:gd name="connsiteY30" fmla="*/ 3526187 h 4099399"/>
              <a:gd name="connsiteX31" fmla="*/ 7813815 w 7832767"/>
              <a:gd name="connsiteY31" fmla="*/ 3628391 h 4099399"/>
              <a:gd name="connsiteX32" fmla="*/ 7669112 w 7832767"/>
              <a:gd name="connsiteY32" fmla="*/ 3773681 h 4099399"/>
              <a:gd name="connsiteX33" fmla="*/ 7429704 w 7832767"/>
              <a:gd name="connsiteY33" fmla="*/ 4001137 h 4099399"/>
              <a:gd name="connsiteX34" fmla="*/ 7417475 w 7832767"/>
              <a:gd name="connsiteY34" fmla="*/ 4099399 h 4099399"/>
              <a:gd name="connsiteX35" fmla="*/ 180606 w 7832767"/>
              <a:gd name="connsiteY35" fmla="*/ 4099399 h 4099399"/>
              <a:gd name="connsiteX36" fmla="*/ 164649 w 7832767"/>
              <a:gd name="connsiteY36" fmla="*/ 4093760 h 4099399"/>
              <a:gd name="connsiteX37" fmla="*/ 160465 w 7832767"/>
              <a:gd name="connsiteY37" fmla="*/ 4076287 h 4099399"/>
              <a:gd name="connsiteX38" fmla="*/ 549383 w 7832767"/>
              <a:gd name="connsiteY38" fmla="*/ 3827790 h 4099399"/>
              <a:gd name="connsiteX39" fmla="*/ 756100 w 7832767"/>
              <a:gd name="connsiteY39" fmla="*/ 3722078 h 4099399"/>
              <a:gd name="connsiteX40" fmla="*/ 415738 w 7832767"/>
              <a:gd name="connsiteY40" fmla="*/ 3746126 h 4099399"/>
              <a:gd name="connsiteX41" fmla="*/ 671971 w 7832767"/>
              <a:gd name="connsiteY41" fmla="*/ 3563762 h 4099399"/>
              <a:gd name="connsiteX42" fmla="*/ 619570 w 7832767"/>
              <a:gd name="connsiteY42" fmla="*/ 3530194 h 4099399"/>
              <a:gd name="connsiteX43" fmla="*/ 523422 w 7832767"/>
              <a:gd name="connsiteY43" fmla="*/ 3507649 h 4099399"/>
              <a:gd name="connsiteX44" fmla="*/ 957048 w 7832767"/>
              <a:gd name="connsiteY44" fmla="*/ 3392918 h 4099399"/>
              <a:gd name="connsiteX45" fmla="*/ 835904 w 7832767"/>
              <a:gd name="connsiteY45" fmla="*/ 3231596 h 4099399"/>
              <a:gd name="connsiteX46" fmla="*/ 930608 w 7832767"/>
              <a:gd name="connsiteY46" fmla="*/ 3195022 h 4099399"/>
              <a:gd name="connsiteX47" fmla="*/ 817153 w 7832767"/>
              <a:gd name="connsiteY47" fmla="*/ 3190514 h 4099399"/>
              <a:gd name="connsiteX48" fmla="*/ 727736 w 7832767"/>
              <a:gd name="connsiteY48" fmla="*/ 3191015 h 4099399"/>
              <a:gd name="connsiteX49" fmla="*/ 567170 w 7832767"/>
              <a:gd name="connsiteY49" fmla="*/ 3150434 h 4099399"/>
              <a:gd name="connsiteX50" fmla="*/ 2784 w 7832767"/>
              <a:gd name="connsiteY50" fmla="*/ 3218569 h 4099399"/>
              <a:gd name="connsiteX51" fmla="*/ 122006 w 7832767"/>
              <a:gd name="connsiteY51" fmla="*/ 3122877 h 4099399"/>
              <a:gd name="connsiteX52" fmla="*/ 264786 w 7832767"/>
              <a:gd name="connsiteY52" fmla="*/ 3068269 h 4099399"/>
              <a:gd name="connsiteX53" fmla="*/ 72009 w 7832767"/>
              <a:gd name="connsiteY53" fmla="*/ 3039210 h 4099399"/>
              <a:gd name="connsiteX54" fmla="*/ 459485 w 7832767"/>
              <a:gd name="connsiteY54" fmla="*/ 2948028 h 4099399"/>
              <a:gd name="connsiteX55" fmla="*/ 365260 w 7832767"/>
              <a:gd name="connsiteY55" fmla="*/ 2866364 h 4099399"/>
              <a:gd name="connsiteX56" fmla="*/ 607071 w 7832767"/>
              <a:gd name="connsiteY56" fmla="*/ 2498127 h 4099399"/>
              <a:gd name="connsiteX57" fmla="*/ 1090213 w 7832767"/>
              <a:gd name="connsiteY57" fmla="*/ 2289209 h 4099399"/>
              <a:gd name="connsiteX58" fmla="*/ 1337313 w 7832767"/>
              <a:gd name="connsiteY58" fmla="*/ 2272676 h 4099399"/>
              <a:gd name="connsiteX59" fmla="*/ 1268086 w 7832767"/>
              <a:gd name="connsiteY59" fmla="*/ 2205541 h 4099399"/>
              <a:gd name="connsiteX60" fmla="*/ 1449324 w 7832767"/>
              <a:gd name="connsiteY60" fmla="*/ 1827285 h 4099399"/>
              <a:gd name="connsiteX61" fmla="*/ 1255107 w 7832767"/>
              <a:gd name="connsiteY61" fmla="*/ 1849829 h 4099399"/>
              <a:gd name="connsiteX62" fmla="*/ 259497 w 7832767"/>
              <a:gd name="connsiteY62" fmla="*/ 1865862 h 4099399"/>
              <a:gd name="connsiteX63" fmla="*/ 160947 w 7832767"/>
              <a:gd name="connsiteY63" fmla="*/ 1851332 h 4099399"/>
              <a:gd name="connsiteX64" fmla="*/ 845998 w 7832767"/>
              <a:gd name="connsiteY64" fmla="*/ 1661453 h 4099399"/>
              <a:gd name="connsiteX65" fmla="*/ 575343 w 7832767"/>
              <a:gd name="connsiteY65" fmla="*/ 1610350 h 4099399"/>
              <a:gd name="connsiteX66" fmla="*/ 512846 w 7832767"/>
              <a:gd name="connsiteY66" fmla="*/ 1589809 h 4099399"/>
              <a:gd name="connsiteX67" fmla="*/ 570054 w 7832767"/>
              <a:gd name="connsiteY67" fmla="*/ 1536702 h 4099399"/>
              <a:gd name="connsiteX68" fmla="*/ 714276 w 7832767"/>
              <a:gd name="connsiteY68" fmla="*/ 1483095 h 4099399"/>
              <a:gd name="connsiteX69" fmla="*/ 321033 w 7832767"/>
              <a:gd name="connsiteY69" fmla="*/ 1560250 h 4099399"/>
              <a:gd name="connsiteX70" fmla="*/ 348915 w 7832767"/>
              <a:gd name="connsiteY70" fmla="*/ 1478587 h 4099399"/>
              <a:gd name="connsiteX71" fmla="*/ 309975 w 7832767"/>
              <a:gd name="connsiteY71" fmla="*/ 1404938 h 4099399"/>
              <a:gd name="connsiteX72" fmla="*/ 531595 w 7832767"/>
              <a:gd name="connsiteY72" fmla="*/ 1310249 h 4099399"/>
              <a:gd name="connsiteX73" fmla="*/ 840230 w 7832767"/>
              <a:gd name="connsiteY73" fmla="*/ 1125380 h 4099399"/>
              <a:gd name="connsiteX74" fmla="*/ 1149825 w 7832767"/>
              <a:gd name="connsiteY74" fmla="*/ 1007142 h 4099399"/>
              <a:gd name="connsiteX75" fmla="*/ 1405096 w 7832767"/>
              <a:gd name="connsiteY75" fmla="*/ 901932 h 4099399"/>
              <a:gd name="connsiteX76" fmla="*/ 1167613 w 7832767"/>
              <a:gd name="connsiteY76" fmla="*/ 918465 h 4099399"/>
              <a:gd name="connsiteX77" fmla="*/ 1563740 w 7832767"/>
              <a:gd name="connsiteY77" fmla="*/ 752632 h 4099399"/>
              <a:gd name="connsiteX78" fmla="*/ 1623833 w 7832767"/>
              <a:gd name="connsiteY78" fmla="*/ 742112 h 4099399"/>
              <a:gd name="connsiteX79" fmla="*/ 2259848 w 7832767"/>
              <a:gd name="connsiteY79" fmla="*/ 624877 h 4099399"/>
              <a:gd name="connsiteX80" fmla="*/ 2382917 w 7832767"/>
              <a:gd name="connsiteY80" fmla="*/ 566761 h 4099399"/>
              <a:gd name="connsiteX81" fmla="*/ 2241099 w 7832767"/>
              <a:gd name="connsiteY81" fmla="*/ 554235 h 4099399"/>
              <a:gd name="connsiteX82" fmla="*/ 1768535 w 7832767"/>
              <a:gd name="connsiteY82" fmla="*/ 588806 h 4099399"/>
              <a:gd name="connsiteX83" fmla="*/ 2089668 w 7832767"/>
              <a:gd name="connsiteY83" fmla="*/ 516159 h 4099399"/>
              <a:gd name="connsiteX84" fmla="*/ 1739690 w 7832767"/>
              <a:gd name="connsiteY84" fmla="*/ 493614 h 4099399"/>
              <a:gd name="connsiteX85" fmla="*/ 1657003 w 7832767"/>
              <a:gd name="connsiteY85" fmla="*/ 436500 h 4099399"/>
              <a:gd name="connsiteX86" fmla="*/ 1716134 w 7832767"/>
              <a:gd name="connsiteY86" fmla="*/ 380889 h 4099399"/>
              <a:gd name="connsiteX87" fmla="*/ 1931986 w 7832767"/>
              <a:gd name="connsiteY87" fmla="*/ 319766 h 4099399"/>
              <a:gd name="connsiteX88" fmla="*/ 2152163 w 7832767"/>
              <a:gd name="connsiteY88" fmla="*/ 230087 h 4099399"/>
              <a:gd name="connsiteX89" fmla="*/ 2858367 w 7832767"/>
              <a:gd name="connsiteY89" fmla="*/ 102831 h 4099399"/>
              <a:gd name="connsiteX90" fmla="*/ 3327568 w 7832767"/>
              <a:gd name="connsiteY90" fmla="*/ 61248 h 4099399"/>
              <a:gd name="connsiteX91" fmla="*/ 4227028 w 7832767"/>
              <a:gd name="connsiteY91" fmla="*/ 1129 h 4099399"/>
              <a:gd name="connsiteX92" fmla="*/ 4436398 w 7832767"/>
              <a:gd name="connsiteY92" fmla="*/ 580 h 409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7832767" h="4099399">
                <a:moveTo>
                  <a:pt x="4436398" y="580"/>
                </a:moveTo>
                <a:cubicBezTo>
                  <a:pt x="4645360" y="3164"/>
                  <a:pt x="4853309" y="13778"/>
                  <a:pt x="5062070" y="20166"/>
                </a:cubicBezTo>
                <a:cubicBezTo>
                  <a:pt x="5516848" y="34696"/>
                  <a:pt x="5974030" y="34194"/>
                  <a:pt x="6429770" y="44716"/>
                </a:cubicBezTo>
                <a:cubicBezTo>
                  <a:pt x="6713886" y="51228"/>
                  <a:pt x="6994637" y="74776"/>
                  <a:pt x="7261927" y="147922"/>
                </a:cubicBezTo>
                <a:cubicBezTo>
                  <a:pt x="7299424" y="158443"/>
                  <a:pt x="7341729" y="160448"/>
                  <a:pt x="7370574" y="185497"/>
                </a:cubicBezTo>
                <a:cubicBezTo>
                  <a:pt x="7402784" y="213553"/>
                  <a:pt x="7389804" y="254635"/>
                  <a:pt x="7342690" y="262652"/>
                </a:cubicBezTo>
                <a:cubicBezTo>
                  <a:pt x="7282599" y="273173"/>
                  <a:pt x="7221066" y="276179"/>
                  <a:pt x="7154722" y="283192"/>
                </a:cubicBezTo>
                <a:cubicBezTo>
                  <a:pt x="7180202" y="321770"/>
                  <a:pt x="7241736" y="292713"/>
                  <a:pt x="7257600" y="340809"/>
                </a:cubicBezTo>
                <a:cubicBezTo>
                  <a:pt x="7186452" y="373874"/>
                  <a:pt x="7100400" y="352331"/>
                  <a:pt x="7031654" y="384897"/>
                </a:cubicBezTo>
                <a:cubicBezTo>
                  <a:pt x="7033577" y="407441"/>
                  <a:pt x="7048960" y="409446"/>
                  <a:pt x="7061460" y="415459"/>
                </a:cubicBezTo>
                <a:cubicBezTo>
                  <a:pt x="7073960" y="420968"/>
                  <a:pt x="7105206" y="412953"/>
                  <a:pt x="7091746" y="444516"/>
                </a:cubicBezTo>
                <a:cubicBezTo>
                  <a:pt x="6948967" y="463553"/>
                  <a:pt x="6812438" y="528183"/>
                  <a:pt x="6661966" y="519166"/>
                </a:cubicBezTo>
                <a:cubicBezTo>
                  <a:pt x="6848013" y="536700"/>
                  <a:pt x="7005214" y="608344"/>
                  <a:pt x="7169625" y="655940"/>
                </a:cubicBezTo>
                <a:cubicBezTo>
                  <a:pt x="7162896" y="712052"/>
                  <a:pt x="7096554" y="689507"/>
                  <a:pt x="7077324" y="729587"/>
                </a:cubicBezTo>
                <a:cubicBezTo>
                  <a:pt x="7182606" y="757642"/>
                  <a:pt x="7283560" y="790709"/>
                  <a:pt x="7370574" y="845819"/>
                </a:cubicBezTo>
                <a:cubicBezTo>
                  <a:pt x="7448935" y="895418"/>
                  <a:pt x="7523448" y="950028"/>
                  <a:pt x="7608539" y="990610"/>
                </a:cubicBezTo>
                <a:cubicBezTo>
                  <a:pt x="7697957" y="1033195"/>
                  <a:pt x="7752280" y="1087804"/>
                  <a:pt x="7742185" y="1180991"/>
                </a:cubicBezTo>
                <a:cubicBezTo>
                  <a:pt x="7737858" y="1219067"/>
                  <a:pt x="7749396" y="1251131"/>
                  <a:pt x="7789296" y="1266161"/>
                </a:cubicBezTo>
                <a:cubicBezTo>
                  <a:pt x="7838813" y="1284698"/>
                  <a:pt x="7833526" y="1312754"/>
                  <a:pt x="7831602" y="1355841"/>
                </a:cubicBezTo>
                <a:cubicBezTo>
                  <a:pt x="7828717" y="1407443"/>
                  <a:pt x="7803238" y="1427485"/>
                  <a:pt x="7758529" y="1445019"/>
                </a:cubicBezTo>
                <a:cubicBezTo>
                  <a:pt x="7694591" y="1469568"/>
                  <a:pt x="7694110" y="1507644"/>
                  <a:pt x="7710936" y="1553237"/>
                </a:cubicBezTo>
                <a:cubicBezTo>
                  <a:pt x="7720072" y="1578286"/>
                  <a:pt x="7734012" y="1598327"/>
                  <a:pt x="7754684" y="1616863"/>
                </a:cubicBezTo>
                <a:cubicBezTo>
                  <a:pt x="7826314" y="1681493"/>
                  <a:pt x="7825833" y="1682494"/>
                  <a:pt x="7755645" y="1759148"/>
                </a:cubicBezTo>
                <a:cubicBezTo>
                  <a:pt x="7736896" y="1779688"/>
                  <a:pt x="7716704" y="1793216"/>
                  <a:pt x="7725360" y="1826283"/>
                </a:cubicBezTo>
                <a:cubicBezTo>
                  <a:pt x="7754684" y="1936002"/>
                  <a:pt x="7750838" y="1936002"/>
                  <a:pt x="7633056" y="1972074"/>
                </a:cubicBezTo>
                <a:cubicBezTo>
                  <a:pt x="7606135" y="1980591"/>
                  <a:pt x="7570080" y="1973076"/>
                  <a:pt x="7554696" y="2004640"/>
                </a:cubicBezTo>
                <a:cubicBezTo>
                  <a:pt x="7564311" y="2027686"/>
                  <a:pt x="7541716" y="2583799"/>
                  <a:pt x="7562870" y="2592817"/>
                </a:cubicBezTo>
                <a:cubicBezTo>
                  <a:pt x="7728244" y="2663458"/>
                  <a:pt x="7748914" y="2746625"/>
                  <a:pt x="7620078" y="2877387"/>
                </a:cubicBezTo>
                <a:cubicBezTo>
                  <a:pt x="7533544" y="2965063"/>
                  <a:pt x="7543639" y="3108349"/>
                  <a:pt x="7579695" y="3198029"/>
                </a:cubicBezTo>
                <a:cubicBezTo>
                  <a:pt x="7715743" y="3237608"/>
                  <a:pt x="7685939" y="3342818"/>
                  <a:pt x="7713340" y="3435003"/>
                </a:cubicBezTo>
                <a:cubicBezTo>
                  <a:pt x="7733531" y="3504142"/>
                  <a:pt x="7654210" y="3494623"/>
                  <a:pt x="7658054" y="3526187"/>
                </a:cubicBezTo>
                <a:cubicBezTo>
                  <a:pt x="7708052" y="3564262"/>
                  <a:pt x="7774874" y="3576287"/>
                  <a:pt x="7813815" y="3628391"/>
                </a:cubicBezTo>
                <a:cubicBezTo>
                  <a:pt x="7743627" y="3666467"/>
                  <a:pt x="7708052" y="3720074"/>
                  <a:pt x="7669112" y="3773681"/>
                </a:cubicBezTo>
                <a:cubicBezTo>
                  <a:pt x="7606135" y="3860855"/>
                  <a:pt x="7520564" y="3934503"/>
                  <a:pt x="7429704" y="4001137"/>
                </a:cubicBezTo>
                <a:lnTo>
                  <a:pt x="7417475" y="4099399"/>
                </a:lnTo>
                <a:lnTo>
                  <a:pt x="180606" y="4099399"/>
                </a:lnTo>
                <a:lnTo>
                  <a:pt x="164649" y="4093760"/>
                </a:lnTo>
                <a:cubicBezTo>
                  <a:pt x="148507" y="4086464"/>
                  <a:pt x="145082" y="4080295"/>
                  <a:pt x="160465" y="4076287"/>
                </a:cubicBezTo>
                <a:cubicBezTo>
                  <a:pt x="230173" y="4057751"/>
                  <a:pt x="478714" y="3837810"/>
                  <a:pt x="549383" y="3827790"/>
                </a:cubicBezTo>
                <a:cubicBezTo>
                  <a:pt x="631589" y="3816267"/>
                  <a:pt x="647934" y="3800736"/>
                  <a:pt x="756100" y="3722078"/>
                </a:cubicBezTo>
                <a:cubicBezTo>
                  <a:pt x="827251" y="3670474"/>
                  <a:pt x="531115" y="3782698"/>
                  <a:pt x="415738" y="3746126"/>
                </a:cubicBezTo>
                <a:cubicBezTo>
                  <a:pt x="373433" y="3732598"/>
                  <a:pt x="671971" y="3589813"/>
                  <a:pt x="671971" y="3563762"/>
                </a:cubicBezTo>
                <a:cubicBezTo>
                  <a:pt x="671971" y="3536206"/>
                  <a:pt x="645049" y="3530194"/>
                  <a:pt x="619570" y="3530194"/>
                </a:cubicBezTo>
                <a:cubicBezTo>
                  <a:pt x="562844" y="3530194"/>
                  <a:pt x="580151" y="3506145"/>
                  <a:pt x="523422" y="3507649"/>
                </a:cubicBezTo>
                <a:cubicBezTo>
                  <a:pt x="689758" y="3438010"/>
                  <a:pt x="792637" y="3456547"/>
                  <a:pt x="957048" y="3392918"/>
                </a:cubicBezTo>
                <a:cubicBezTo>
                  <a:pt x="1037333" y="3361856"/>
                  <a:pt x="753217" y="3258649"/>
                  <a:pt x="835904" y="3231596"/>
                </a:cubicBezTo>
                <a:cubicBezTo>
                  <a:pt x="867151" y="3221074"/>
                  <a:pt x="908974" y="3232097"/>
                  <a:pt x="930608" y="3195022"/>
                </a:cubicBezTo>
                <a:cubicBezTo>
                  <a:pt x="896476" y="3165464"/>
                  <a:pt x="851286" y="3178490"/>
                  <a:pt x="817153" y="3190514"/>
                </a:cubicBezTo>
                <a:cubicBezTo>
                  <a:pt x="730141" y="3221576"/>
                  <a:pt x="736391" y="3214062"/>
                  <a:pt x="727736" y="3191015"/>
                </a:cubicBezTo>
                <a:cubicBezTo>
                  <a:pt x="699374" y="3112357"/>
                  <a:pt x="629186" y="3137408"/>
                  <a:pt x="567170" y="3150434"/>
                </a:cubicBezTo>
                <a:cubicBezTo>
                  <a:pt x="379682" y="3189512"/>
                  <a:pt x="189791" y="3178490"/>
                  <a:pt x="2784" y="3218569"/>
                </a:cubicBezTo>
                <a:cubicBezTo>
                  <a:pt x="-17406" y="3223079"/>
                  <a:pt x="77299" y="3133400"/>
                  <a:pt x="122006" y="3122877"/>
                </a:cubicBezTo>
                <a:cubicBezTo>
                  <a:pt x="170561" y="3111856"/>
                  <a:pt x="230173" y="3119872"/>
                  <a:pt x="264786" y="3068269"/>
                </a:cubicBezTo>
                <a:cubicBezTo>
                  <a:pt x="203252" y="3055243"/>
                  <a:pt x="133065" y="3080292"/>
                  <a:pt x="72009" y="3039210"/>
                </a:cubicBezTo>
                <a:cubicBezTo>
                  <a:pt x="207578" y="2982597"/>
                  <a:pt x="342665" y="2984601"/>
                  <a:pt x="459485" y="2948028"/>
                </a:cubicBezTo>
                <a:cubicBezTo>
                  <a:pt x="470061" y="2880393"/>
                  <a:pt x="393143" y="2904941"/>
                  <a:pt x="365260" y="2866364"/>
                </a:cubicBezTo>
                <a:cubicBezTo>
                  <a:pt x="1245010" y="2800232"/>
                  <a:pt x="753697" y="2604840"/>
                  <a:pt x="607071" y="2498127"/>
                </a:cubicBezTo>
                <a:cubicBezTo>
                  <a:pt x="558036" y="2462556"/>
                  <a:pt x="1073387" y="2293717"/>
                  <a:pt x="1090213" y="2289209"/>
                </a:cubicBezTo>
                <a:cubicBezTo>
                  <a:pt x="1132999" y="2278688"/>
                  <a:pt x="1302700" y="2286203"/>
                  <a:pt x="1337313" y="2272676"/>
                </a:cubicBezTo>
                <a:cubicBezTo>
                  <a:pt x="1381541" y="2255643"/>
                  <a:pt x="1235395" y="2226083"/>
                  <a:pt x="1268086" y="2205541"/>
                </a:cubicBezTo>
                <a:cubicBezTo>
                  <a:pt x="1497398" y="2060752"/>
                  <a:pt x="1513743" y="1842815"/>
                  <a:pt x="1449324" y="1827285"/>
                </a:cubicBezTo>
                <a:cubicBezTo>
                  <a:pt x="1382502" y="1811252"/>
                  <a:pt x="1317121" y="1823778"/>
                  <a:pt x="1255107" y="1849829"/>
                </a:cubicBezTo>
                <a:cubicBezTo>
                  <a:pt x="1154152" y="1892415"/>
                  <a:pt x="455158" y="1831793"/>
                  <a:pt x="259497" y="1865862"/>
                </a:cubicBezTo>
                <a:cubicBezTo>
                  <a:pt x="229691" y="1870872"/>
                  <a:pt x="189311" y="1893417"/>
                  <a:pt x="160947" y="1851332"/>
                </a:cubicBezTo>
                <a:cubicBezTo>
                  <a:pt x="362377" y="1715060"/>
                  <a:pt x="621013" y="1754138"/>
                  <a:pt x="845998" y="1661453"/>
                </a:cubicBezTo>
                <a:cubicBezTo>
                  <a:pt x="757542" y="1597824"/>
                  <a:pt x="667645" y="1600832"/>
                  <a:pt x="575343" y="1610350"/>
                </a:cubicBezTo>
                <a:cubicBezTo>
                  <a:pt x="551306" y="1612855"/>
                  <a:pt x="518615" y="1616362"/>
                  <a:pt x="512846" y="1589809"/>
                </a:cubicBezTo>
                <a:cubicBezTo>
                  <a:pt x="505636" y="1556242"/>
                  <a:pt x="544576" y="1550229"/>
                  <a:pt x="570054" y="1536702"/>
                </a:cubicBezTo>
                <a:cubicBezTo>
                  <a:pt x="608994" y="1515660"/>
                  <a:pt x="666682" y="1540710"/>
                  <a:pt x="714276" y="1483095"/>
                </a:cubicBezTo>
                <a:cubicBezTo>
                  <a:pt x="570054" y="1496622"/>
                  <a:pt x="448428" y="1520170"/>
                  <a:pt x="321033" y="1560250"/>
                </a:cubicBezTo>
                <a:cubicBezTo>
                  <a:pt x="332089" y="1524679"/>
                  <a:pt x="370548" y="1508145"/>
                  <a:pt x="348915" y="1478587"/>
                </a:cubicBezTo>
                <a:cubicBezTo>
                  <a:pt x="332571" y="1456542"/>
                  <a:pt x="285939" y="1446021"/>
                  <a:pt x="309975" y="1404938"/>
                </a:cubicBezTo>
                <a:cubicBezTo>
                  <a:pt x="377759" y="1361351"/>
                  <a:pt x="473907" y="1372876"/>
                  <a:pt x="531595" y="1310249"/>
                </a:cubicBezTo>
                <a:cubicBezTo>
                  <a:pt x="613321" y="1221071"/>
                  <a:pt x="740236" y="1190509"/>
                  <a:pt x="840230" y="1125380"/>
                </a:cubicBezTo>
                <a:cubicBezTo>
                  <a:pt x="873400" y="1104337"/>
                  <a:pt x="1091175" y="1030690"/>
                  <a:pt x="1149825" y="1007142"/>
                </a:cubicBezTo>
                <a:cubicBezTo>
                  <a:pt x="1231551" y="974076"/>
                  <a:pt x="1324813" y="962553"/>
                  <a:pt x="1405096" y="901932"/>
                </a:cubicBezTo>
                <a:cubicBezTo>
                  <a:pt x="1326255" y="889406"/>
                  <a:pt x="1262318" y="946021"/>
                  <a:pt x="1167613" y="918465"/>
                </a:cubicBezTo>
                <a:cubicBezTo>
                  <a:pt x="1317602" y="859848"/>
                  <a:pt x="1455092" y="833294"/>
                  <a:pt x="1563740" y="752632"/>
                </a:cubicBezTo>
                <a:cubicBezTo>
                  <a:pt x="1577201" y="742613"/>
                  <a:pt x="1603642" y="745619"/>
                  <a:pt x="1623833" y="742112"/>
                </a:cubicBezTo>
                <a:cubicBezTo>
                  <a:pt x="1836317" y="706540"/>
                  <a:pt x="2049765" y="676480"/>
                  <a:pt x="2259848" y="624877"/>
                </a:cubicBezTo>
                <a:cubicBezTo>
                  <a:pt x="2307442" y="612853"/>
                  <a:pt x="2391570" y="609847"/>
                  <a:pt x="2382917" y="566761"/>
                </a:cubicBezTo>
                <a:cubicBezTo>
                  <a:pt x="2369937" y="502131"/>
                  <a:pt x="2291577" y="548223"/>
                  <a:pt x="2241099" y="554235"/>
                </a:cubicBezTo>
                <a:cubicBezTo>
                  <a:pt x="2084379" y="573775"/>
                  <a:pt x="1927659" y="607843"/>
                  <a:pt x="1768535" y="588806"/>
                </a:cubicBezTo>
                <a:cubicBezTo>
                  <a:pt x="1875738" y="564757"/>
                  <a:pt x="1982463" y="540207"/>
                  <a:pt x="2089668" y="516159"/>
                </a:cubicBezTo>
                <a:cubicBezTo>
                  <a:pt x="1966597" y="524676"/>
                  <a:pt x="1859394" y="468563"/>
                  <a:pt x="1739690" y="493614"/>
                </a:cubicBezTo>
                <a:cubicBezTo>
                  <a:pt x="1701230" y="501630"/>
                  <a:pt x="1660850" y="476079"/>
                  <a:pt x="1657003" y="436500"/>
                </a:cubicBezTo>
                <a:cubicBezTo>
                  <a:pt x="1652677" y="404937"/>
                  <a:pt x="1688732" y="390909"/>
                  <a:pt x="1716134" y="380889"/>
                </a:cubicBezTo>
                <a:cubicBezTo>
                  <a:pt x="1786322" y="355337"/>
                  <a:pt x="1842086" y="279687"/>
                  <a:pt x="1931986" y="319766"/>
                </a:cubicBezTo>
                <a:cubicBezTo>
                  <a:pt x="1988712" y="256640"/>
                  <a:pt x="2079091" y="246619"/>
                  <a:pt x="2152163" y="230087"/>
                </a:cubicBezTo>
                <a:cubicBezTo>
                  <a:pt x="2385321" y="177982"/>
                  <a:pt x="2621844" y="137401"/>
                  <a:pt x="2858367" y="102831"/>
                </a:cubicBezTo>
                <a:cubicBezTo>
                  <a:pt x="3013645" y="80286"/>
                  <a:pt x="3173731" y="89806"/>
                  <a:pt x="3327568" y="61248"/>
                </a:cubicBezTo>
                <a:cubicBezTo>
                  <a:pt x="3628510" y="5637"/>
                  <a:pt x="3927528" y="7141"/>
                  <a:pt x="4227028" y="1129"/>
                </a:cubicBezTo>
                <a:cubicBezTo>
                  <a:pt x="4296975" y="-249"/>
                  <a:pt x="4366742" y="-281"/>
                  <a:pt x="4436398" y="580"/>
                </a:cubicBezTo>
                <a:close/>
              </a:path>
            </a:pathLst>
          </a:custGeom>
          <a:solidFill>
            <a:srgbClr val="C34D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43ADA-85BA-F2E6-48F6-647D39EF5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US" sz="4400" dirty="0"/>
              <a:t>Micro-Controllers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FBE59C-F838-81F5-7E8C-0D2B1D11B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US" sz="2000" dirty="0"/>
              <a:t>UTD – STEM - GIRLS</a:t>
            </a:r>
          </a:p>
        </p:txBody>
      </p:sp>
    </p:spTree>
    <p:extLst>
      <p:ext uri="{BB962C8B-B14F-4D97-AF65-F5344CB8AC3E}">
        <p14:creationId xmlns:p14="http://schemas.microsoft.com/office/powerpoint/2010/main" val="2730718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video>
              <p:cMediaNode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EA34F-9600-E426-C6AD-DADF48944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Handy Web Sites and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A6DE0-F157-8A72-A6AB-4BB83C342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Raspberry Pi Pico:</a:t>
            </a:r>
          </a:p>
          <a:p>
            <a:pPr lvl="1"/>
            <a:r>
              <a:rPr lang="en-US" dirty="0">
                <a:hlinkClick r:id="rId2"/>
              </a:rPr>
              <a:t>https://www.raspberrypi.com/documentation/microcontrollers/micropython.html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Thonny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Connects computer to Raspberry Pi</a:t>
            </a:r>
          </a:p>
          <a:p>
            <a:pPr lvl="1"/>
            <a:r>
              <a:rPr lang="en-US" dirty="0">
                <a:hlinkClick r:id="rId3"/>
              </a:rPr>
              <a:t>https://thonny.org/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Stephens’ GitHub Site</a:t>
            </a:r>
          </a:p>
          <a:p>
            <a:pPr lvl="1"/>
            <a:r>
              <a:rPr lang="en-US" dirty="0">
                <a:hlinkClick r:id="rId4"/>
              </a:rPr>
              <a:t>https://github.com/tgsteph/UTD-STEM-PICO</a:t>
            </a:r>
            <a:endParaRPr lang="en-US" dirty="0"/>
          </a:p>
          <a:p>
            <a:pPr lvl="1"/>
            <a:r>
              <a:rPr lang="en-US" dirty="0"/>
              <a:t>Contains this information and projects </a:t>
            </a:r>
          </a:p>
          <a:p>
            <a:pPr lvl="1"/>
            <a:r>
              <a:rPr lang="en-US" dirty="0"/>
              <a:t>Wiki and PDF version of </a:t>
            </a:r>
            <a:r>
              <a:rPr lang="en-US" i="1" dirty="0"/>
              <a:t>‘Get Started with </a:t>
            </a:r>
            <a:r>
              <a:rPr lang="en-US" i="1" dirty="0" err="1"/>
              <a:t>MicroPython</a:t>
            </a:r>
            <a:r>
              <a:rPr lang="en-US" dirty="0"/>
              <a:t>’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376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8886A6-5426-494B-96D8-D962D2BA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3ED336-C09E-46E8-9774-B977D15FC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2347"/>
            <a:ext cx="12191999" cy="6105653"/>
          </a:xfrm>
          <a:custGeom>
            <a:avLst/>
            <a:gdLst>
              <a:gd name="connsiteX0" fmla="*/ 7538181 w 12191999"/>
              <a:gd name="connsiteY0" fmla="*/ 484 h 6105653"/>
              <a:gd name="connsiteX1" fmla="*/ 7569993 w 12191999"/>
              <a:gd name="connsiteY1" fmla="*/ 5527 h 6105653"/>
              <a:gd name="connsiteX2" fmla="*/ 7587853 w 12191999"/>
              <a:gd name="connsiteY2" fmla="*/ 84028 h 6105653"/>
              <a:gd name="connsiteX3" fmla="*/ 7559278 w 12191999"/>
              <a:gd name="connsiteY3" fmla="*/ 325347 h 6105653"/>
              <a:gd name="connsiteX4" fmla="*/ 7795021 w 12191999"/>
              <a:gd name="connsiteY4" fmla="*/ 25878 h 6105653"/>
              <a:gd name="connsiteX5" fmla="*/ 7759302 w 12191999"/>
              <a:gd name="connsiteY5" fmla="*/ 249752 h 6105653"/>
              <a:gd name="connsiteX6" fmla="*/ 7852171 w 12191999"/>
              <a:gd name="connsiteY6" fmla="*/ 313717 h 6105653"/>
              <a:gd name="connsiteX7" fmla="*/ 8002190 w 12191999"/>
              <a:gd name="connsiteY7" fmla="*/ 418385 h 6105653"/>
              <a:gd name="connsiteX8" fmla="*/ 8084343 w 12191999"/>
              <a:gd name="connsiteY8" fmla="*/ 491072 h 6105653"/>
              <a:gd name="connsiteX9" fmla="*/ 8348662 w 12191999"/>
              <a:gd name="connsiteY9" fmla="*/ 520146 h 6105653"/>
              <a:gd name="connsiteX10" fmla="*/ 8637984 w 12191999"/>
              <a:gd name="connsiteY10" fmla="*/ 459090 h 6105653"/>
              <a:gd name="connsiteX11" fmla="*/ 8784431 w 12191999"/>
              <a:gd name="connsiteY11" fmla="*/ 290457 h 6105653"/>
              <a:gd name="connsiteX12" fmla="*/ 8948737 w 12191999"/>
              <a:gd name="connsiteY12" fmla="*/ 339884 h 6105653"/>
              <a:gd name="connsiteX13" fmla="*/ 8848725 w 12191999"/>
              <a:gd name="connsiteY13" fmla="*/ 697501 h 6105653"/>
              <a:gd name="connsiteX14" fmla="*/ 9238059 w 12191999"/>
              <a:gd name="connsiteY14" fmla="*/ 165437 h 6105653"/>
              <a:gd name="connsiteX15" fmla="*/ 9255919 w 12191999"/>
              <a:gd name="connsiteY15" fmla="*/ 255567 h 6105653"/>
              <a:gd name="connsiteX16" fmla="*/ 9477374 w 12191999"/>
              <a:gd name="connsiteY16" fmla="*/ 578295 h 6105653"/>
              <a:gd name="connsiteX17" fmla="*/ 9488091 w 12191999"/>
              <a:gd name="connsiteY17" fmla="*/ 595740 h 6105653"/>
              <a:gd name="connsiteX18" fmla="*/ 9627393 w 12191999"/>
              <a:gd name="connsiteY18" fmla="*/ 650981 h 6105653"/>
              <a:gd name="connsiteX19" fmla="*/ 9648824 w 12191999"/>
              <a:gd name="connsiteY19" fmla="*/ 825429 h 6105653"/>
              <a:gd name="connsiteX20" fmla="*/ 9616678 w 12191999"/>
              <a:gd name="connsiteY20" fmla="*/ 970802 h 6105653"/>
              <a:gd name="connsiteX21" fmla="*/ 9655968 w 12191999"/>
              <a:gd name="connsiteY21" fmla="*/ 1127805 h 6105653"/>
              <a:gd name="connsiteX22" fmla="*/ 9638109 w 12191999"/>
              <a:gd name="connsiteY22" fmla="*/ 1267362 h 6105653"/>
              <a:gd name="connsiteX23" fmla="*/ 9663111 w 12191999"/>
              <a:gd name="connsiteY23" fmla="*/ 1386568 h 6105653"/>
              <a:gd name="connsiteX24" fmla="*/ 9780984 w 12191999"/>
              <a:gd name="connsiteY24" fmla="*/ 1270269 h 6105653"/>
              <a:gd name="connsiteX25" fmla="*/ 9780984 w 12191999"/>
              <a:gd name="connsiteY25" fmla="*/ 1107452 h 6105653"/>
              <a:gd name="connsiteX26" fmla="*/ 9855993 w 12191999"/>
              <a:gd name="connsiteY26" fmla="*/ 991154 h 6105653"/>
              <a:gd name="connsiteX27" fmla="*/ 9991724 w 12191999"/>
              <a:gd name="connsiteY27" fmla="*/ 880670 h 6105653"/>
              <a:gd name="connsiteX28" fmla="*/ 10209609 w 12191999"/>
              <a:gd name="connsiteY28" fmla="*/ 491071 h 6105653"/>
              <a:gd name="connsiteX29" fmla="*/ 10291762 w 12191999"/>
              <a:gd name="connsiteY29" fmla="*/ 421292 h 6105653"/>
              <a:gd name="connsiteX30" fmla="*/ 9973865 w 12191999"/>
              <a:gd name="connsiteY30" fmla="*/ 1531941 h 6105653"/>
              <a:gd name="connsiteX31" fmla="*/ 10106024 w 12191999"/>
              <a:gd name="connsiteY31" fmla="*/ 1188861 h 6105653"/>
              <a:gd name="connsiteX32" fmla="*/ 10081022 w 12191999"/>
              <a:gd name="connsiteY32" fmla="*/ 1421458 h 6105653"/>
              <a:gd name="connsiteX33" fmla="*/ 10170318 w 12191999"/>
              <a:gd name="connsiteY33" fmla="*/ 1549385 h 6105653"/>
              <a:gd name="connsiteX34" fmla="*/ 10198893 w 12191999"/>
              <a:gd name="connsiteY34" fmla="*/ 1549385 h 6105653"/>
              <a:gd name="connsiteX35" fmla="*/ 10281046 w 12191999"/>
              <a:gd name="connsiteY35" fmla="*/ 1453439 h 6105653"/>
              <a:gd name="connsiteX36" fmla="*/ 10334625 w 12191999"/>
              <a:gd name="connsiteY36" fmla="*/ 1398198 h 6105653"/>
              <a:gd name="connsiteX37" fmla="*/ 10527506 w 12191999"/>
              <a:gd name="connsiteY37" fmla="*/ 1247010 h 6105653"/>
              <a:gd name="connsiteX38" fmla="*/ 10548937 w 12191999"/>
              <a:gd name="connsiteY38" fmla="*/ 1354586 h 6105653"/>
              <a:gd name="connsiteX39" fmla="*/ 10588228 w 12191999"/>
              <a:gd name="connsiteY39" fmla="*/ 1395290 h 6105653"/>
              <a:gd name="connsiteX40" fmla="*/ 10645378 w 12191999"/>
              <a:gd name="connsiteY40" fmla="*/ 1366216 h 6105653"/>
              <a:gd name="connsiteX41" fmla="*/ 10820400 w 12191999"/>
              <a:gd name="connsiteY41" fmla="*/ 1031858 h 6105653"/>
              <a:gd name="connsiteX42" fmla="*/ 10956131 w 12191999"/>
              <a:gd name="connsiteY42" fmla="*/ 1005691 h 6105653"/>
              <a:gd name="connsiteX43" fmla="*/ 10977562 w 12191999"/>
              <a:gd name="connsiteY43" fmla="*/ 1069655 h 6105653"/>
              <a:gd name="connsiteX44" fmla="*/ 10966847 w 12191999"/>
              <a:gd name="connsiteY44" fmla="*/ 1142341 h 6105653"/>
              <a:gd name="connsiteX45" fmla="*/ 11074003 w 12191999"/>
              <a:gd name="connsiteY45" fmla="*/ 1084192 h 6105653"/>
              <a:gd name="connsiteX46" fmla="*/ 11181159 w 12191999"/>
              <a:gd name="connsiteY46" fmla="*/ 848688 h 6105653"/>
              <a:gd name="connsiteX47" fmla="*/ 11238309 w 12191999"/>
              <a:gd name="connsiteY47" fmla="*/ 805077 h 6105653"/>
              <a:gd name="connsiteX48" fmla="*/ 11266884 w 12191999"/>
              <a:gd name="connsiteY48" fmla="*/ 863226 h 6105653"/>
              <a:gd name="connsiteX49" fmla="*/ 11277600 w 12191999"/>
              <a:gd name="connsiteY49" fmla="*/ 906838 h 6105653"/>
              <a:gd name="connsiteX50" fmla="*/ 11724084 w 12191999"/>
              <a:gd name="connsiteY50" fmla="*/ 5527 h 6105653"/>
              <a:gd name="connsiteX51" fmla="*/ 11727656 w 12191999"/>
              <a:gd name="connsiteY51" fmla="*/ 209048 h 6105653"/>
              <a:gd name="connsiteX52" fmla="*/ 11656218 w 12191999"/>
              <a:gd name="connsiteY52" fmla="*/ 409663 h 6105653"/>
              <a:gd name="connsiteX53" fmla="*/ 11666934 w 12191999"/>
              <a:gd name="connsiteY53" fmla="*/ 621907 h 6105653"/>
              <a:gd name="connsiteX54" fmla="*/ 11631215 w 12191999"/>
              <a:gd name="connsiteY54" fmla="*/ 822521 h 6105653"/>
              <a:gd name="connsiteX55" fmla="*/ 11631215 w 12191999"/>
              <a:gd name="connsiteY55" fmla="*/ 996969 h 6105653"/>
              <a:gd name="connsiteX56" fmla="*/ 11684793 w 12191999"/>
              <a:gd name="connsiteY56" fmla="*/ 834151 h 6105653"/>
              <a:gd name="connsiteX57" fmla="*/ 11774090 w 12191999"/>
              <a:gd name="connsiteY57" fmla="*/ 773095 h 6105653"/>
              <a:gd name="connsiteX58" fmla="*/ 11856243 w 12191999"/>
              <a:gd name="connsiteY58" fmla="*/ 793447 h 6105653"/>
              <a:gd name="connsiteX59" fmla="*/ 11831240 w 12191999"/>
              <a:gd name="connsiteY59" fmla="*/ 860319 h 6105653"/>
              <a:gd name="connsiteX60" fmla="*/ 11738371 w 12191999"/>
              <a:gd name="connsiteY60" fmla="*/ 938820 h 6105653"/>
              <a:gd name="connsiteX61" fmla="*/ 11795521 w 12191999"/>
              <a:gd name="connsiteY61" fmla="*/ 956264 h 6105653"/>
              <a:gd name="connsiteX62" fmla="*/ 11838384 w 12191999"/>
              <a:gd name="connsiteY62" fmla="*/ 1002784 h 6105653"/>
              <a:gd name="connsiteX63" fmla="*/ 11816952 w 12191999"/>
              <a:gd name="connsiteY63" fmla="*/ 1270269 h 6105653"/>
              <a:gd name="connsiteX64" fmla="*/ 11999118 w 12191999"/>
              <a:gd name="connsiteY64" fmla="*/ 1092915 h 6105653"/>
              <a:gd name="connsiteX65" fmla="*/ 12027693 w 12191999"/>
              <a:gd name="connsiteY65" fmla="*/ 979524 h 6105653"/>
              <a:gd name="connsiteX66" fmla="*/ 12102703 w 12191999"/>
              <a:gd name="connsiteY66" fmla="*/ 953357 h 6105653"/>
              <a:gd name="connsiteX67" fmla="*/ 12120562 w 12191999"/>
              <a:gd name="connsiteY67" fmla="*/ 1005691 h 6105653"/>
              <a:gd name="connsiteX68" fmla="*/ 12056268 w 12191999"/>
              <a:gd name="connsiteY68" fmla="*/ 1267362 h 6105653"/>
              <a:gd name="connsiteX69" fmla="*/ 12081272 w 12191999"/>
              <a:gd name="connsiteY69" fmla="*/ 1310974 h 6105653"/>
              <a:gd name="connsiteX70" fmla="*/ 12191999 w 12191999"/>
              <a:gd name="connsiteY70" fmla="*/ 1008598 h 6105653"/>
              <a:gd name="connsiteX71" fmla="*/ 12191999 w 12191999"/>
              <a:gd name="connsiteY71" fmla="*/ 6105653 h 6105653"/>
              <a:gd name="connsiteX72" fmla="*/ 0 w 12191999"/>
              <a:gd name="connsiteY72" fmla="*/ 6105653 h 6105653"/>
              <a:gd name="connsiteX73" fmla="*/ 0 w 12191999"/>
              <a:gd name="connsiteY73" fmla="*/ 927116 h 6105653"/>
              <a:gd name="connsiteX74" fmla="*/ 61930 w 12191999"/>
              <a:gd name="connsiteY74" fmla="*/ 902578 h 6105653"/>
              <a:gd name="connsiteX75" fmla="*/ 155971 w 12191999"/>
              <a:gd name="connsiteY75" fmla="*/ 883588 h 6105653"/>
              <a:gd name="connsiteX76" fmla="*/ 277414 w 12191999"/>
              <a:gd name="connsiteY76" fmla="*/ 802179 h 6105653"/>
              <a:gd name="connsiteX77" fmla="*/ 638174 w 12191999"/>
              <a:gd name="connsiteY77" fmla="*/ 430025 h 6105653"/>
              <a:gd name="connsiteX78" fmla="*/ 477440 w 12191999"/>
              <a:gd name="connsiteY78" fmla="*/ 784735 h 6105653"/>
              <a:gd name="connsiteX79" fmla="*/ 827483 w 12191999"/>
              <a:gd name="connsiteY79" fmla="*/ 418395 h 6105653"/>
              <a:gd name="connsiteX80" fmla="*/ 956071 w 12191999"/>
              <a:gd name="connsiteY80" fmla="*/ 241040 h 6105653"/>
              <a:gd name="connsiteX81" fmla="*/ 999268 w 12191999"/>
              <a:gd name="connsiteY81" fmla="*/ 192386 h 6105653"/>
              <a:gd name="connsiteX82" fmla="*/ 1031080 w 12191999"/>
              <a:gd name="connsiteY82" fmla="*/ 197429 h 6105653"/>
              <a:gd name="connsiteX83" fmla="*/ 1048940 w 12191999"/>
              <a:gd name="connsiteY83" fmla="*/ 275930 h 6105653"/>
              <a:gd name="connsiteX84" fmla="*/ 1020365 w 12191999"/>
              <a:gd name="connsiteY84" fmla="*/ 517249 h 6105653"/>
              <a:gd name="connsiteX85" fmla="*/ 1256108 w 12191999"/>
              <a:gd name="connsiteY85" fmla="*/ 217780 h 6105653"/>
              <a:gd name="connsiteX86" fmla="*/ 1220389 w 12191999"/>
              <a:gd name="connsiteY86" fmla="*/ 441654 h 6105653"/>
              <a:gd name="connsiteX87" fmla="*/ 1313258 w 12191999"/>
              <a:gd name="connsiteY87" fmla="*/ 505619 h 6105653"/>
              <a:gd name="connsiteX88" fmla="*/ 1463277 w 12191999"/>
              <a:gd name="connsiteY88" fmla="*/ 610287 h 6105653"/>
              <a:gd name="connsiteX89" fmla="*/ 1545430 w 12191999"/>
              <a:gd name="connsiteY89" fmla="*/ 682974 h 6105653"/>
              <a:gd name="connsiteX90" fmla="*/ 1809749 w 12191999"/>
              <a:gd name="connsiteY90" fmla="*/ 712048 h 6105653"/>
              <a:gd name="connsiteX91" fmla="*/ 2099071 w 12191999"/>
              <a:gd name="connsiteY91" fmla="*/ 650992 h 6105653"/>
              <a:gd name="connsiteX92" fmla="*/ 2245518 w 12191999"/>
              <a:gd name="connsiteY92" fmla="*/ 482359 h 6105653"/>
              <a:gd name="connsiteX93" fmla="*/ 2409824 w 12191999"/>
              <a:gd name="connsiteY93" fmla="*/ 531786 h 6105653"/>
              <a:gd name="connsiteX94" fmla="*/ 2309812 w 12191999"/>
              <a:gd name="connsiteY94" fmla="*/ 889403 h 6105653"/>
              <a:gd name="connsiteX95" fmla="*/ 2699146 w 12191999"/>
              <a:gd name="connsiteY95" fmla="*/ 357339 h 6105653"/>
              <a:gd name="connsiteX96" fmla="*/ 2717006 w 12191999"/>
              <a:gd name="connsiteY96" fmla="*/ 447469 h 6105653"/>
              <a:gd name="connsiteX97" fmla="*/ 2938461 w 12191999"/>
              <a:gd name="connsiteY97" fmla="*/ 770197 h 6105653"/>
              <a:gd name="connsiteX98" fmla="*/ 2949178 w 12191999"/>
              <a:gd name="connsiteY98" fmla="*/ 787642 h 6105653"/>
              <a:gd name="connsiteX99" fmla="*/ 3088480 w 12191999"/>
              <a:gd name="connsiteY99" fmla="*/ 842883 h 6105653"/>
              <a:gd name="connsiteX100" fmla="*/ 3109911 w 12191999"/>
              <a:gd name="connsiteY100" fmla="*/ 1017331 h 6105653"/>
              <a:gd name="connsiteX101" fmla="*/ 3077765 w 12191999"/>
              <a:gd name="connsiteY101" fmla="*/ 1162704 h 6105653"/>
              <a:gd name="connsiteX102" fmla="*/ 3117055 w 12191999"/>
              <a:gd name="connsiteY102" fmla="*/ 1319707 h 6105653"/>
              <a:gd name="connsiteX103" fmla="*/ 3099196 w 12191999"/>
              <a:gd name="connsiteY103" fmla="*/ 1459264 h 6105653"/>
              <a:gd name="connsiteX104" fmla="*/ 3124198 w 12191999"/>
              <a:gd name="connsiteY104" fmla="*/ 1578470 h 6105653"/>
              <a:gd name="connsiteX105" fmla="*/ 3242071 w 12191999"/>
              <a:gd name="connsiteY105" fmla="*/ 1462171 h 6105653"/>
              <a:gd name="connsiteX106" fmla="*/ 3242071 w 12191999"/>
              <a:gd name="connsiteY106" fmla="*/ 1299354 h 6105653"/>
              <a:gd name="connsiteX107" fmla="*/ 3317080 w 12191999"/>
              <a:gd name="connsiteY107" fmla="*/ 1183056 h 6105653"/>
              <a:gd name="connsiteX108" fmla="*/ 3452811 w 12191999"/>
              <a:gd name="connsiteY108" fmla="*/ 1072572 h 6105653"/>
              <a:gd name="connsiteX109" fmla="*/ 3670696 w 12191999"/>
              <a:gd name="connsiteY109" fmla="*/ 682973 h 6105653"/>
              <a:gd name="connsiteX110" fmla="*/ 3752849 w 12191999"/>
              <a:gd name="connsiteY110" fmla="*/ 613194 h 6105653"/>
              <a:gd name="connsiteX111" fmla="*/ 3434952 w 12191999"/>
              <a:gd name="connsiteY111" fmla="*/ 1723843 h 6105653"/>
              <a:gd name="connsiteX112" fmla="*/ 3567111 w 12191999"/>
              <a:gd name="connsiteY112" fmla="*/ 1380763 h 6105653"/>
              <a:gd name="connsiteX113" fmla="*/ 3542109 w 12191999"/>
              <a:gd name="connsiteY113" fmla="*/ 1613360 h 6105653"/>
              <a:gd name="connsiteX114" fmla="*/ 3631405 w 12191999"/>
              <a:gd name="connsiteY114" fmla="*/ 1741287 h 6105653"/>
              <a:gd name="connsiteX115" fmla="*/ 3659980 w 12191999"/>
              <a:gd name="connsiteY115" fmla="*/ 1741287 h 6105653"/>
              <a:gd name="connsiteX116" fmla="*/ 3742133 w 12191999"/>
              <a:gd name="connsiteY116" fmla="*/ 1645341 h 6105653"/>
              <a:gd name="connsiteX117" fmla="*/ 3795712 w 12191999"/>
              <a:gd name="connsiteY117" fmla="*/ 1590100 h 6105653"/>
              <a:gd name="connsiteX118" fmla="*/ 3988593 w 12191999"/>
              <a:gd name="connsiteY118" fmla="*/ 1438912 h 6105653"/>
              <a:gd name="connsiteX119" fmla="*/ 4010024 w 12191999"/>
              <a:gd name="connsiteY119" fmla="*/ 1546488 h 6105653"/>
              <a:gd name="connsiteX120" fmla="*/ 4049315 w 12191999"/>
              <a:gd name="connsiteY120" fmla="*/ 1587192 h 6105653"/>
              <a:gd name="connsiteX121" fmla="*/ 4106465 w 12191999"/>
              <a:gd name="connsiteY121" fmla="*/ 1558118 h 6105653"/>
              <a:gd name="connsiteX122" fmla="*/ 4281487 w 12191999"/>
              <a:gd name="connsiteY122" fmla="*/ 1223760 h 6105653"/>
              <a:gd name="connsiteX123" fmla="*/ 4417219 w 12191999"/>
              <a:gd name="connsiteY123" fmla="*/ 1197593 h 6105653"/>
              <a:gd name="connsiteX124" fmla="*/ 4438649 w 12191999"/>
              <a:gd name="connsiteY124" fmla="*/ 1261557 h 6105653"/>
              <a:gd name="connsiteX125" fmla="*/ 4427935 w 12191999"/>
              <a:gd name="connsiteY125" fmla="*/ 1334243 h 6105653"/>
              <a:gd name="connsiteX126" fmla="*/ 4535090 w 12191999"/>
              <a:gd name="connsiteY126" fmla="*/ 1276094 h 6105653"/>
              <a:gd name="connsiteX127" fmla="*/ 4642246 w 12191999"/>
              <a:gd name="connsiteY127" fmla="*/ 1040590 h 6105653"/>
              <a:gd name="connsiteX128" fmla="*/ 4699396 w 12191999"/>
              <a:gd name="connsiteY128" fmla="*/ 996979 h 6105653"/>
              <a:gd name="connsiteX129" fmla="*/ 4727971 w 12191999"/>
              <a:gd name="connsiteY129" fmla="*/ 1055128 h 6105653"/>
              <a:gd name="connsiteX130" fmla="*/ 4738688 w 12191999"/>
              <a:gd name="connsiteY130" fmla="*/ 1098740 h 6105653"/>
              <a:gd name="connsiteX131" fmla="*/ 5185172 w 12191999"/>
              <a:gd name="connsiteY131" fmla="*/ 197429 h 6105653"/>
              <a:gd name="connsiteX132" fmla="*/ 5188744 w 12191999"/>
              <a:gd name="connsiteY132" fmla="*/ 400950 h 6105653"/>
              <a:gd name="connsiteX133" fmla="*/ 5117306 w 12191999"/>
              <a:gd name="connsiteY133" fmla="*/ 601565 h 6105653"/>
              <a:gd name="connsiteX134" fmla="*/ 5128021 w 12191999"/>
              <a:gd name="connsiteY134" fmla="*/ 813809 h 6105653"/>
              <a:gd name="connsiteX135" fmla="*/ 5092302 w 12191999"/>
              <a:gd name="connsiteY135" fmla="*/ 1014423 h 6105653"/>
              <a:gd name="connsiteX136" fmla="*/ 5092302 w 12191999"/>
              <a:gd name="connsiteY136" fmla="*/ 1188871 h 6105653"/>
              <a:gd name="connsiteX137" fmla="*/ 5145880 w 12191999"/>
              <a:gd name="connsiteY137" fmla="*/ 1026053 h 6105653"/>
              <a:gd name="connsiteX138" fmla="*/ 5235177 w 12191999"/>
              <a:gd name="connsiteY138" fmla="*/ 964997 h 6105653"/>
              <a:gd name="connsiteX139" fmla="*/ 5317331 w 12191999"/>
              <a:gd name="connsiteY139" fmla="*/ 985349 h 6105653"/>
              <a:gd name="connsiteX140" fmla="*/ 5292327 w 12191999"/>
              <a:gd name="connsiteY140" fmla="*/ 1052221 h 6105653"/>
              <a:gd name="connsiteX141" fmla="*/ 5199458 w 12191999"/>
              <a:gd name="connsiteY141" fmla="*/ 1130722 h 6105653"/>
              <a:gd name="connsiteX142" fmla="*/ 5256608 w 12191999"/>
              <a:gd name="connsiteY142" fmla="*/ 1148166 h 6105653"/>
              <a:gd name="connsiteX143" fmla="*/ 5299471 w 12191999"/>
              <a:gd name="connsiteY143" fmla="*/ 1194686 h 6105653"/>
              <a:gd name="connsiteX144" fmla="*/ 5278039 w 12191999"/>
              <a:gd name="connsiteY144" fmla="*/ 1462171 h 6105653"/>
              <a:gd name="connsiteX145" fmla="*/ 5460205 w 12191999"/>
              <a:gd name="connsiteY145" fmla="*/ 1284817 h 6105653"/>
              <a:gd name="connsiteX146" fmla="*/ 5488780 w 12191999"/>
              <a:gd name="connsiteY146" fmla="*/ 1171426 h 6105653"/>
              <a:gd name="connsiteX147" fmla="*/ 5539513 w 12191999"/>
              <a:gd name="connsiteY147" fmla="*/ 1140353 h 6105653"/>
              <a:gd name="connsiteX148" fmla="*/ 5552720 w 12191999"/>
              <a:gd name="connsiteY148" fmla="*/ 1143022 h 6105653"/>
              <a:gd name="connsiteX149" fmla="*/ 5574208 w 12191999"/>
              <a:gd name="connsiteY149" fmla="*/ 1115811 h 6105653"/>
              <a:gd name="connsiteX150" fmla="*/ 5734050 w 12191999"/>
              <a:gd name="connsiteY150" fmla="*/ 1075470 h 6105653"/>
              <a:gd name="connsiteX151" fmla="*/ 5798343 w 12191999"/>
              <a:gd name="connsiteY151" fmla="*/ 1020228 h 6105653"/>
              <a:gd name="connsiteX152" fmla="*/ 5884068 w 12191999"/>
              <a:gd name="connsiteY152" fmla="*/ 883578 h 6105653"/>
              <a:gd name="connsiteX153" fmla="*/ 6066234 w 12191999"/>
              <a:gd name="connsiteY153" fmla="*/ 645166 h 6105653"/>
              <a:gd name="connsiteX154" fmla="*/ 6109096 w 12191999"/>
              <a:gd name="connsiteY154" fmla="*/ 732391 h 6105653"/>
              <a:gd name="connsiteX155" fmla="*/ 5998368 w 12191999"/>
              <a:gd name="connsiteY155" fmla="*/ 985338 h 6105653"/>
              <a:gd name="connsiteX156" fmla="*/ 5969793 w 12191999"/>
              <a:gd name="connsiteY156" fmla="*/ 1168509 h 6105653"/>
              <a:gd name="connsiteX157" fmla="*/ 6162674 w 12191999"/>
              <a:gd name="connsiteY157" fmla="*/ 909745 h 6105653"/>
              <a:gd name="connsiteX158" fmla="*/ 6412705 w 12191999"/>
              <a:gd name="connsiteY158" fmla="*/ 659704 h 6105653"/>
              <a:gd name="connsiteX159" fmla="*/ 6366271 w 12191999"/>
              <a:gd name="connsiteY159" fmla="*/ 851596 h 6105653"/>
              <a:gd name="connsiteX160" fmla="*/ 6398418 w 12191999"/>
              <a:gd name="connsiteY160" fmla="*/ 860319 h 6105653"/>
              <a:gd name="connsiteX161" fmla="*/ 6694884 w 12191999"/>
              <a:gd name="connsiteY161" fmla="*/ 691686 h 6105653"/>
              <a:gd name="connsiteX162" fmla="*/ 6816327 w 12191999"/>
              <a:gd name="connsiteY162" fmla="*/ 610277 h 6105653"/>
              <a:gd name="connsiteX163" fmla="*/ 7177087 w 12191999"/>
              <a:gd name="connsiteY163" fmla="*/ 238123 h 6105653"/>
              <a:gd name="connsiteX164" fmla="*/ 7016353 w 12191999"/>
              <a:gd name="connsiteY164" fmla="*/ 592833 h 6105653"/>
              <a:gd name="connsiteX165" fmla="*/ 7366396 w 12191999"/>
              <a:gd name="connsiteY165" fmla="*/ 226493 h 6105653"/>
              <a:gd name="connsiteX166" fmla="*/ 7494984 w 12191999"/>
              <a:gd name="connsiteY166" fmla="*/ 49138 h 6105653"/>
              <a:gd name="connsiteX167" fmla="*/ 7538181 w 12191999"/>
              <a:gd name="connsiteY167" fmla="*/ 484 h 610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12191999" h="6105653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rgbClr val="C34D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0EA0E8-AABD-5476-4A27-985D1D73D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Session Events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A13DF0-087E-0B82-5964-F97E2AE25B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620700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46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7221B-C43F-7495-A274-418C2466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Your PICO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5FAE894-40C1-6DD9-72AA-F55476AD39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748284"/>
              </p:ext>
            </p:extLst>
          </p:nvPr>
        </p:nvGraphicFramePr>
        <p:xfrm>
          <a:off x="838200" y="2011680"/>
          <a:ext cx="10515600" cy="4160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3234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651B8-434F-5A6C-E3F1-E841D4BDB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Raspberry PICO (and project board)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09B35F-63A3-901A-BFF5-E78690AC9F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5829" y="1571804"/>
            <a:ext cx="6789989" cy="509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889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5905E-C854-D135-A302-E64482063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Your PICO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AF368-94E0-C338-2515-8973278FE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first Python program:  </a:t>
            </a:r>
            <a:r>
              <a:rPr lang="en-US" i="1" dirty="0"/>
              <a:t>Hello World</a:t>
            </a:r>
          </a:p>
          <a:p>
            <a:r>
              <a:rPr lang="en-US" dirty="0"/>
              <a:t>Input:  </a:t>
            </a:r>
            <a:r>
              <a:rPr lang="en-US" i="1" dirty="0"/>
              <a:t>What’s Your Name</a:t>
            </a:r>
          </a:p>
          <a:p>
            <a:r>
              <a:rPr lang="en-US" dirty="0"/>
              <a:t>Control PICO’s LED:  </a:t>
            </a:r>
            <a:r>
              <a:rPr lang="en-US" i="1" dirty="0" err="1"/>
              <a:t>PICOOnOff</a:t>
            </a:r>
            <a:endParaRPr lang="en-US" i="1" dirty="0"/>
          </a:p>
          <a:p>
            <a:r>
              <a:rPr lang="en-US" dirty="0"/>
              <a:t>Push Buttons:  </a:t>
            </a:r>
            <a:r>
              <a:rPr lang="en-US" i="1" dirty="0" err="1"/>
              <a:t>ButtonPush</a:t>
            </a:r>
            <a:endParaRPr lang="en-US" i="1" dirty="0"/>
          </a:p>
          <a:p>
            <a:r>
              <a:rPr lang="en-US" dirty="0"/>
              <a:t>Game:  </a:t>
            </a:r>
            <a:r>
              <a:rPr lang="en-US" i="1" dirty="0" err="1"/>
              <a:t>ReactionGame</a:t>
            </a:r>
            <a:endParaRPr lang="en-US" i="1" dirty="0"/>
          </a:p>
          <a:p>
            <a:r>
              <a:rPr lang="en-US" dirty="0"/>
              <a:t>Internet of Things:  </a:t>
            </a:r>
            <a:r>
              <a:rPr lang="en-US" i="1" dirty="0" err="1"/>
              <a:t>BurglarBuzzer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93109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5070" y="1780058"/>
            <a:ext cx="3781618" cy="289914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rgbClr val="C34D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FFE7BE-3AAF-40E0-1C23-077D7089E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941" y="2620477"/>
            <a:ext cx="3010737" cy="1497475"/>
          </a:xfrm>
        </p:spPr>
        <p:txBody>
          <a:bodyPr>
            <a:normAutofit/>
          </a:bodyPr>
          <a:lstStyle/>
          <a:p>
            <a:r>
              <a:rPr lang="en-US" sz="2800"/>
              <a:t>What Is Next?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D5A9EE-F927-5F3C-2394-E5343A8A67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2902247"/>
              </p:ext>
            </p:extLst>
          </p:nvPr>
        </p:nvGraphicFramePr>
        <p:xfrm>
          <a:off x="4702547" y="838199"/>
          <a:ext cx="6651253" cy="53387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056510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03039"/>
      </a:dk2>
      <a:lt2>
        <a:srgbClr val="E2E8E2"/>
      </a:lt2>
      <a:accent1>
        <a:srgbClr val="C34DC0"/>
      </a:accent1>
      <a:accent2>
        <a:srgbClr val="833BB1"/>
      </a:accent2>
      <a:accent3>
        <a:srgbClr val="644DC3"/>
      </a:accent3>
      <a:accent4>
        <a:srgbClr val="3B55B1"/>
      </a:accent4>
      <a:accent5>
        <a:srgbClr val="4D98C3"/>
      </a:accent5>
      <a:accent6>
        <a:srgbClr val="3BB1AB"/>
      </a:accent6>
      <a:hlink>
        <a:srgbClr val="3F7BBF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209</Words>
  <Application>Microsoft Office PowerPoint</Application>
  <PresentationFormat>Widescreen</PresentationFormat>
  <Paragraphs>44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Elephant</vt:lpstr>
      <vt:lpstr>BrushVTI</vt:lpstr>
      <vt:lpstr>Micro-Controllers</vt:lpstr>
      <vt:lpstr>Handy Web Sites and Materials</vt:lpstr>
      <vt:lpstr>Session Events</vt:lpstr>
      <vt:lpstr>Preparing Your PICO</vt:lpstr>
      <vt:lpstr>A Raspberry PICO (and project board)</vt:lpstr>
      <vt:lpstr>Programming Your PICO</vt:lpstr>
      <vt:lpstr>What Is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Micro-Controllers</dc:title>
  <dc:creator>Timothy Stephens</dc:creator>
  <cp:lastModifiedBy>Stephens, Timothy</cp:lastModifiedBy>
  <cp:revision>2</cp:revision>
  <dcterms:created xsi:type="dcterms:W3CDTF">2022-04-29T18:16:52Z</dcterms:created>
  <dcterms:modified xsi:type="dcterms:W3CDTF">2024-06-10T16:16:36Z</dcterms:modified>
</cp:coreProperties>
</file>

<file path=docProps/thumbnail.jpeg>
</file>